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5" r:id="rId3"/>
    <p:sldId id="257" r:id="rId4"/>
    <p:sldId id="258" r:id="rId5"/>
    <p:sldId id="264" r:id="rId6"/>
    <p:sldId id="266" r:id="rId7"/>
    <p:sldId id="267" r:id="rId8"/>
    <p:sldId id="259" r:id="rId9"/>
    <p:sldId id="260" r:id="rId10"/>
    <p:sldId id="261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0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2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8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33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7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7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9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5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7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8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045F4F-F9EC-42C0-A27C-FBE609E75BF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DC09BA-703F-48D8-89E5-2CE66F933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7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318655"/>
            <a:ext cx="11180617" cy="25023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«выявление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 «ЗОЖ» и 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патриот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возможностей ЭОР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94313"/>
            <a:ext cx="9210261" cy="1063487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Т.Г., Тишина Е.В., Закалина  О.С., Зайцева Е.А., Домаренок И.Г.,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Нейланд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Б., Цишкевич О.А.,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Бухтиярова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Д.А., Масютина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С.Б.,Брайт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174171"/>
            <a:ext cx="12090399" cy="12407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Итоговый: Кроссворд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– великой России частица»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8" y="1526193"/>
            <a:ext cx="7228115" cy="5008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48498" y="6461174"/>
            <a:ext cx="477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https://learningapps.org/display?v=pao4zq1nt18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103868"/>
            <a:ext cx="10653156" cy="7663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Итоговый: Викторина «Я - гражданин России»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0" y="870255"/>
            <a:ext cx="10154393" cy="5653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36328" y="6339506"/>
            <a:ext cx="465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https://learningapps.org/display?v=pjmtdcjaj19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7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71"/>
            <a:ext cx="8317348" cy="62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981364"/>
            <a:ext cx="11152909" cy="228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5569526"/>
            <a:ext cx="133205" cy="4248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0"/>
            <a:ext cx="8880764" cy="6660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3382" y="443346"/>
            <a:ext cx="2549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Глубочайшим свойством человеческой натуры</a:t>
            </a:r>
            <a:br>
              <a:rPr lang="ru-RU" dirty="0"/>
            </a:br>
            <a:r>
              <a:rPr lang="ru-RU" dirty="0"/>
              <a:t>является страстное стремление людей</a:t>
            </a:r>
            <a:br>
              <a:rPr lang="ru-RU" dirty="0"/>
            </a:br>
            <a:r>
              <a:rPr lang="ru-RU" dirty="0"/>
              <a:t>быть оцененными по достоинству.</a:t>
            </a:r>
            <a:br>
              <a:rPr lang="ru-RU" dirty="0"/>
            </a:br>
            <a:r>
              <a:rPr lang="ru-RU" dirty="0"/>
              <a:t>                                             У. Джеймс</a:t>
            </a:r>
          </a:p>
        </p:txBody>
      </p:sp>
    </p:spTree>
    <p:extLst>
      <p:ext uri="{BB962C8B-B14F-4D97-AF65-F5344CB8AC3E}">
        <p14:creationId xmlns:p14="http://schemas.microsoft.com/office/powerpoint/2010/main" val="2842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387927"/>
            <a:ext cx="11493335" cy="53692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контрольно-оценочной деятельности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фактического уровня теоретических знаний, обучающихся по предметам инварианта учебного плана, их универсальных учебных действий.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Соотнесение этого уровня с требованиями федерального государственного образовательного стандарта.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выполнением учебных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1674"/>
            <a:ext cx="10437813" cy="5514108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онтрольно-оценочная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включает в себя следующие основные этапы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Отметка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4399" y="5320144"/>
            <a:ext cx="684213" cy="6742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3098">
            <a:off x="315187" y="340654"/>
            <a:ext cx="5492557" cy="3089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9500">
            <a:off x="7017076" y="528150"/>
            <a:ext cx="4644878" cy="3100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889" y="3378020"/>
            <a:ext cx="5206711" cy="31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221671"/>
            <a:ext cx="8478982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360217"/>
            <a:ext cx="8220364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63" y="229281"/>
            <a:ext cx="11345637" cy="20204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функций, которые выполняет контроль в учебном процессе, можно выделить его виды.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9963" y="1872344"/>
            <a:ext cx="11350171" cy="378822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Предварительный.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установления исходного уровня и его учета при введении нового материала.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Процессуальный, или текущий.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педагогу получать сведения о ходе процесса усвоения материала учащимися.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конце урока, темы</a:t>
            </a:r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года). Дает возможность оценить результаты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507" y="388938"/>
            <a:ext cx="10515600" cy="67060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Предварительный: Тест - анкета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9144" y="6429829"/>
            <a:ext cx="261256" cy="662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1" y="1227968"/>
            <a:ext cx="9633335" cy="50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326</TotalTime>
  <Words>208</Words>
  <Application>Microsoft Office PowerPoint</Application>
  <PresentationFormat>Произвольный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«выявление уровня освоения модулей «ЗОЖ» и  «Я – патриот России» с использованием возможностей ЭОР » </vt:lpstr>
      <vt:lpstr>Презентация PowerPoint</vt:lpstr>
      <vt:lpstr> </vt:lpstr>
      <vt:lpstr>Контрольно-оценочная деятельность включает в себя следующие основные этапы:  - Постановка цели - Выработка критериев - Организация учебной деятельности - Оценка - Отметка </vt:lpstr>
      <vt:lpstr>Презентация PowerPoint</vt:lpstr>
      <vt:lpstr>Презентация PowerPoint</vt:lpstr>
      <vt:lpstr>Презентация PowerPoint</vt:lpstr>
      <vt:lpstr>В зависимости от функций, которые выполняет контроль в учебном процессе, можно выделить его виды. </vt:lpstr>
      <vt:lpstr>Предварительный: Тест - анкета</vt:lpstr>
      <vt:lpstr>Итоговый: Кроссворд  «Мы – великой России частица»</vt:lpstr>
      <vt:lpstr>Итоговый: Викторина «Я - гражданин России»</vt:lpstr>
      <vt:lpstr>Презентация PowerPoint</vt:lpstr>
      <vt:lpstr>Спасибо  за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КОНТРОЛЬНО – ОЦЕНОЧНЫЕ СРЕДСТВА РАЗДЕЛА  «Я- ПАТРИОТ РОССИИ» ЭОР</dc:title>
  <dc:creator>t1119</dc:creator>
  <cp:lastModifiedBy>Света</cp:lastModifiedBy>
  <cp:revision>21</cp:revision>
  <dcterms:created xsi:type="dcterms:W3CDTF">2019-11-28T16:05:28Z</dcterms:created>
  <dcterms:modified xsi:type="dcterms:W3CDTF">2020-05-19T13:11:12Z</dcterms:modified>
</cp:coreProperties>
</file>