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1" r:id="rId3"/>
    <p:sldId id="283" r:id="rId4"/>
    <p:sldId id="284" r:id="rId5"/>
    <p:sldId id="287" r:id="rId6"/>
    <p:sldId id="28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74719"/>
    <a:srgbClr val="00ADEA"/>
    <a:srgbClr val="2E7BA2"/>
    <a:srgbClr val="3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7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"/>
      <c:rAngAx val="0"/>
    </c:view3D>
    <c:floor>
      <c:thickness val="0"/>
      <c:spPr>
        <a:gradFill>
          <a:gsLst>
            <a:gs pos="0">
              <a:srgbClr val="474719"/>
            </a:gs>
            <a:gs pos="50000">
              <a:srgbClr val="B8CCE4">
                <a:shade val="67500"/>
                <a:satMod val="115000"/>
              </a:srgbClr>
            </a:gs>
            <a:gs pos="100000">
              <a:srgbClr val="B8CCE4">
                <a:shade val="100000"/>
                <a:satMod val="115000"/>
              </a:srgbClr>
            </a:gs>
          </a:gsLst>
          <a:lin ang="5400000" scaled="0"/>
        </a:grad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9.0413930615896476E-2"/>
          <c:y val="2.751149524319128E-2"/>
          <c:w val="0.81268225065616795"/>
          <c:h val="0.9315303997561503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Показатели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plosion val="23"/>
            <c:spPr>
              <a:solidFill>
                <a:srgbClr val="7030A0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458A-46CD-963F-82219880ED8D}"/>
              </c:ext>
            </c:extLst>
          </c:dPt>
          <c:dPt>
            <c:idx val="1"/>
            <c:invertIfNegative val="0"/>
            <c:bubble3D val="0"/>
            <c:explosion val="25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458A-46CD-963F-82219880ED8D}"/>
              </c:ext>
            </c:extLst>
          </c:dPt>
          <c:dPt>
            <c:idx val="2"/>
            <c:invertIfNegative val="0"/>
            <c:bubble3D val="0"/>
            <c:explosion val="27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458A-46CD-963F-82219880ED8D}"/>
              </c:ext>
            </c:extLst>
          </c:dPt>
          <c:dLbls>
            <c:dLbl>
              <c:idx val="0"/>
              <c:layout>
                <c:manualLayout>
                  <c:x val="1.3923891497435992E-2"/>
                  <c:y val="1.7527263865958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8A-46CD-963F-82219880ED8D}"/>
                </c:ext>
              </c:extLst>
            </c:dLbl>
            <c:dLbl>
              <c:idx val="1"/>
              <c:layout>
                <c:manualLayout>
                  <c:x val="9.2825943316239955E-3"/>
                  <c:y val="2.0031158703952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8A-46CD-963F-82219880ED8D}"/>
                </c:ext>
              </c:extLst>
            </c:dLbl>
            <c:dLbl>
              <c:idx val="2"/>
              <c:layout>
                <c:manualLayout>
                  <c:x val="2.6300683939601253E-2"/>
                  <c:y val="1.7527263865958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8A-46CD-963F-82219880ED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bg1">
                        <a:lumMod val="20000"/>
                        <a:lumOff val="8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 пропускают занятия</c:v>
                </c:pt>
                <c:pt idx="1">
                  <c:v>стали делать утреннюю зарядку</c:v>
                </c:pt>
                <c:pt idx="2">
                  <c:v>улучшились результаты по профилю ДООП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0.63000000000000056</c:v>
                </c:pt>
                <c:pt idx="1">
                  <c:v>0.82000000000000051</c:v>
                </c:pt>
                <c:pt idx="2">
                  <c:v>0.75000000000000056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8A-46CD-963F-82219880E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151660416"/>
        <c:axId val="151661952"/>
        <c:axId val="151181056"/>
      </c:bar3DChart>
      <c:catAx>
        <c:axId val="1516604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51661952"/>
        <c:crosses val="autoZero"/>
        <c:auto val="1"/>
        <c:lblAlgn val="ctr"/>
        <c:lblOffset val="100"/>
        <c:noMultiLvlLbl val="0"/>
      </c:catAx>
      <c:valAx>
        <c:axId val="151661952"/>
        <c:scaling>
          <c:orientation val="minMax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ru-RU"/>
          </a:p>
        </c:txPr>
        <c:crossAx val="151660416"/>
        <c:crosses val="autoZero"/>
        <c:crossBetween val="between"/>
      </c:valAx>
      <c:serAx>
        <c:axId val="151181056"/>
        <c:scaling>
          <c:orientation val="minMax"/>
        </c:scaling>
        <c:delete val="1"/>
        <c:axPos val="b"/>
        <c:majorTickMark val="out"/>
        <c:minorTickMark val="none"/>
        <c:tickLblPos val="nextTo"/>
        <c:crossAx val="151661952"/>
        <c:crosses val="autoZero"/>
      </c:serAx>
    </c:plotArea>
    <c:legend>
      <c:legendPos val="r"/>
      <c:legendEntry>
        <c:idx val="0"/>
        <c:txPr>
          <a:bodyPr/>
          <a:lstStyle/>
          <a:p>
            <a:pPr>
              <a:defRPr baseline="0">
                <a:solidFill>
                  <a:schemeClr val="bg1">
                    <a:lumMod val="20000"/>
                    <a:lumOff val="8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aseline="0">
                <a:solidFill>
                  <a:schemeClr val="bg1">
                    <a:lumMod val="20000"/>
                    <a:lumOff val="80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normalizeH="0" baseline="0">
                <a:solidFill>
                  <a:schemeClr val="bg1">
                    <a:lumMod val="20000"/>
                    <a:lumOff val="80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80650846299728851"/>
          <c:y val="2.5673005529467365E-2"/>
          <c:w val="0.19349153700271143"/>
          <c:h val="0.94999031958767399"/>
        </c:manualLayout>
      </c:layout>
      <c:overlay val="0"/>
    </c:legend>
    <c:plotVisOnly val="1"/>
    <c:dispBlanksAs val="zero"/>
    <c:showDLblsOverMax val="0"/>
  </c:chart>
  <c:spPr>
    <a:solidFill>
      <a:srgbClr val="0070C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5FEFD8-2F8E-48B8-AAF7-64F162E78A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B928CC-0D0B-4E44-9351-D7CA8F1D8139}">
      <dgm:prSet phldrT="[Текст]" custT="1"/>
      <dgm:spPr/>
      <dgm:t>
        <a:bodyPr/>
        <a:lstStyle/>
        <a:p>
          <a:pPr algn="ctr"/>
          <a:r>
            <a:rPr lang="ru-RU" sz="24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БОУ ДО г.Омска </a:t>
          </a:r>
        </a:p>
        <a:p>
          <a:pPr algn="ctr"/>
          <a:r>
            <a:rPr lang="ru-RU" sz="24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«Городской детский (юношеский) центр»</a:t>
          </a:r>
          <a:endParaRPr lang="ru-RU" sz="24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A4C923-2FA1-456D-9AB1-9C6A8B39A1D1}" type="parTrans" cxnId="{C522DBAC-2E2D-4649-B577-1382975B7130}">
      <dgm:prSet/>
      <dgm:spPr/>
      <dgm:t>
        <a:bodyPr/>
        <a:lstStyle/>
        <a:p>
          <a:endParaRPr lang="ru-RU"/>
        </a:p>
      </dgm:t>
    </dgm:pt>
    <dgm:pt modelId="{061C090A-E5CE-47A4-98EA-3653F6A265CB}" type="sibTrans" cxnId="{C522DBAC-2E2D-4649-B577-1382975B7130}">
      <dgm:prSet/>
      <dgm:spPr/>
      <dgm:t>
        <a:bodyPr/>
        <a:lstStyle/>
        <a:p>
          <a:endParaRPr lang="ru-RU"/>
        </a:p>
      </dgm:t>
    </dgm:pt>
    <dgm:pt modelId="{D2FCA144-900E-473E-BD1A-B7B1664017EC}">
      <dgm:prSet phldrT="[Текст]"/>
      <dgm:spPr/>
      <dgm:t>
        <a:bodyPr/>
        <a:lstStyle/>
        <a:p>
          <a:endParaRPr lang="ru-RU" dirty="0"/>
        </a:p>
      </dgm:t>
    </dgm:pt>
    <dgm:pt modelId="{BE2C6494-63DB-45A6-94A4-97375D6A881E}" type="parTrans" cxnId="{B435B931-1ECB-4ADC-AF03-3C2252378529}">
      <dgm:prSet/>
      <dgm:spPr/>
      <dgm:t>
        <a:bodyPr/>
        <a:lstStyle/>
        <a:p>
          <a:endParaRPr lang="ru-RU"/>
        </a:p>
      </dgm:t>
    </dgm:pt>
    <dgm:pt modelId="{9F9F2F33-0634-44B4-AD1E-4D25705265D7}" type="sibTrans" cxnId="{B435B931-1ECB-4ADC-AF03-3C2252378529}">
      <dgm:prSet/>
      <dgm:spPr/>
      <dgm:t>
        <a:bodyPr/>
        <a:lstStyle/>
        <a:p>
          <a:endParaRPr lang="ru-RU"/>
        </a:p>
      </dgm:t>
    </dgm:pt>
    <dgm:pt modelId="{2F5B8975-102E-40B3-B074-81A9E76BB876}">
      <dgm:prSet custT="1"/>
      <dgm:spPr/>
      <dgm:t>
        <a:bodyPr/>
        <a:lstStyle/>
        <a:p>
          <a:pPr algn="r"/>
          <a:r>
            <a:rPr lang="ru-RU" sz="20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Разработчик: </a:t>
          </a:r>
          <a:r>
            <a:rPr lang="ru-RU" sz="2000" b="1" baseline="0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Сухинин</a:t>
          </a:r>
          <a:r>
            <a:rPr lang="ru-RU" sz="20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И.С., </a:t>
          </a:r>
        </a:p>
        <a:p>
          <a:pPr algn="r"/>
          <a:r>
            <a:rPr lang="ru-RU" sz="20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педагог дополнительного образования  </a:t>
          </a:r>
          <a:endParaRPr lang="ru-RU" sz="20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1456DD-6BAB-4C98-B9D3-9801F00B6D34}" type="parTrans" cxnId="{9BCF80B0-7296-4607-B4BF-9EB5E24A91D0}">
      <dgm:prSet/>
      <dgm:spPr/>
      <dgm:t>
        <a:bodyPr/>
        <a:lstStyle/>
        <a:p>
          <a:endParaRPr lang="ru-RU"/>
        </a:p>
      </dgm:t>
    </dgm:pt>
    <dgm:pt modelId="{DF14AD87-5CEF-4FD4-968C-2055727EED92}" type="sibTrans" cxnId="{9BCF80B0-7296-4607-B4BF-9EB5E24A91D0}">
      <dgm:prSet/>
      <dgm:spPr/>
      <dgm:t>
        <a:bodyPr/>
        <a:lstStyle/>
        <a:p>
          <a:endParaRPr lang="ru-RU"/>
        </a:p>
      </dgm:t>
    </dgm:pt>
    <dgm:pt modelId="{FEA93FE6-9C52-4B09-834A-3D26D66C2580}">
      <dgm:prSet custT="1"/>
      <dgm:spPr/>
      <dgm:t>
        <a:bodyPr/>
        <a:lstStyle/>
        <a:p>
          <a:pPr algn="ctr"/>
          <a:r>
            <a:rPr lang="ru-RU" sz="2400" b="1" i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Тема проекта: ДНЕВНИК  ТХЭКВОНДИСТА</a:t>
          </a:r>
        </a:p>
        <a:p>
          <a:pPr algn="ctr"/>
          <a:r>
            <a:rPr lang="ru-RU" sz="2400" b="1" i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КАК  ОДНА ИЗ ФОРМ ИННОВАЦИОННЫХ ТЕХНОЛОГИЙ  В ОБРАЗОВАТЕЛЬНОМ ПРОЦЕССЕ</a:t>
          </a:r>
          <a:endParaRPr lang="ru-RU" sz="2400" b="1" i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025804-3291-4C6D-B237-347C62803A8B}" type="sibTrans" cxnId="{CA056CB0-B931-49FC-BD96-81D9AB136359}">
      <dgm:prSet/>
      <dgm:spPr/>
      <dgm:t>
        <a:bodyPr/>
        <a:lstStyle/>
        <a:p>
          <a:endParaRPr lang="ru-RU"/>
        </a:p>
      </dgm:t>
    </dgm:pt>
    <dgm:pt modelId="{12CB16BE-7AF2-48DC-A895-91D824CB411D}" type="parTrans" cxnId="{CA056CB0-B931-49FC-BD96-81D9AB136359}">
      <dgm:prSet/>
      <dgm:spPr/>
      <dgm:t>
        <a:bodyPr/>
        <a:lstStyle/>
        <a:p>
          <a:endParaRPr lang="ru-RU"/>
        </a:p>
      </dgm:t>
    </dgm:pt>
    <dgm:pt modelId="{E3B93F4F-5168-4B42-B5B9-AB471C207806}">
      <dgm:prSet custT="1"/>
      <dgm:spPr/>
      <dgm:t>
        <a:bodyPr/>
        <a:lstStyle/>
        <a:p>
          <a:pPr algn="r"/>
          <a:r>
            <a:rPr lang="ru-RU" sz="2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Срок реализации проекта: учебный год</a:t>
          </a:r>
        </a:p>
      </dgm:t>
    </dgm:pt>
    <dgm:pt modelId="{7348C053-5A62-4D76-82E0-9A82205D1D55}" type="parTrans" cxnId="{12529214-71A5-4788-866D-BBB26963E9CA}">
      <dgm:prSet/>
      <dgm:spPr/>
      <dgm:t>
        <a:bodyPr/>
        <a:lstStyle/>
        <a:p>
          <a:endParaRPr lang="ru-RU"/>
        </a:p>
      </dgm:t>
    </dgm:pt>
    <dgm:pt modelId="{94AAAB70-FC12-45EF-957E-4F9A9590D1C7}" type="sibTrans" cxnId="{12529214-71A5-4788-866D-BBB26963E9CA}">
      <dgm:prSet/>
      <dgm:spPr/>
      <dgm:t>
        <a:bodyPr/>
        <a:lstStyle/>
        <a:p>
          <a:endParaRPr lang="ru-RU"/>
        </a:p>
      </dgm:t>
    </dgm:pt>
    <dgm:pt modelId="{3C3F01FE-4368-4DED-AAB5-076C5E5705D9}" type="pres">
      <dgm:prSet presAssocID="{435FEFD8-2F8E-48B8-AAF7-64F162E78A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F9F5C0-5282-4F43-BBDF-3AA5A6712E37}" type="pres">
      <dgm:prSet presAssocID="{B1B928CC-0D0B-4E44-9351-D7CA8F1D8139}" presName="parentText" presStyleLbl="node1" presStyleIdx="0" presStyleCnt="4" custScaleX="96876" custScaleY="81493" custLinFactNeighborY="165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4755F8-4FB0-4367-A9F9-FEB4A82A3ED2}" type="pres">
      <dgm:prSet presAssocID="{B1B928CC-0D0B-4E44-9351-D7CA8F1D813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544A0B-6DAE-4E26-9015-349F3E2B9EE1}" type="pres">
      <dgm:prSet presAssocID="{FEA93FE6-9C52-4B09-834A-3D26D66C2580}" presName="parentText" presStyleLbl="node1" presStyleIdx="1" presStyleCnt="4" custScaleY="119026" custLinFactY="-2223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CB5E9-84E2-499F-A4C1-2F8C26162616}" type="pres">
      <dgm:prSet presAssocID="{3B025804-3291-4C6D-B237-347C62803A8B}" presName="spacer" presStyleCnt="0"/>
      <dgm:spPr/>
    </dgm:pt>
    <dgm:pt modelId="{F36D27B2-C13F-4749-8A31-7C0A3D5E2CB3}" type="pres">
      <dgm:prSet presAssocID="{2F5B8975-102E-40B3-B074-81A9E76BB876}" presName="parentText" presStyleLbl="node1" presStyleIdx="2" presStyleCnt="4" custScaleY="91974" custLinFactY="6998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4EA3F-A939-4D4C-9F50-BF26DE9D5705}" type="pres">
      <dgm:prSet presAssocID="{DF14AD87-5CEF-4FD4-968C-2055727EED92}" presName="spacer" presStyleCnt="0"/>
      <dgm:spPr/>
    </dgm:pt>
    <dgm:pt modelId="{05CABFBE-8281-42F9-9089-D27536481526}" type="pres">
      <dgm:prSet presAssocID="{E3B93F4F-5168-4B42-B5B9-AB471C207806}" presName="parentText" presStyleLbl="node1" presStyleIdx="3" presStyleCnt="4" custScaleY="81763" custLinFactY="-100000" custLinFactNeighborY="-1565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056CB0-B931-49FC-BD96-81D9AB136359}" srcId="{435FEFD8-2F8E-48B8-AAF7-64F162E78A0F}" destId="{FEA93FE6-9C52-4B09-834A-3D26D66C2580}" srcOrd="1" destOrd="0" parTransId="{12CB16BE-7AF2-48DC-A895-91D824CB411D}" sibTransId="{3B025804-3291-4C6D-B237-347C62803A8B}"/>
    <dgm:cxn modelId="{9BCF80B0-7296-4607-B4BF-9EB5E24A91D0}" srcId="{435FEFD8-2F8E-48B8-AAF7-64F162E78A0F}" destId="{2F5B8975-102E-40B3-B074-81A9E76BB876}" srcOrd="2" destOrd="0" parTransId="{C71456DD-6BAB-4C98-B9D3-9801F00B6D34}" sibTransId="{DF14AD87-5CEF-4FD4-968C-2055727EED92}"/>
    <dgm:cxn modelId="{C522DBAC-2E2D-4649-B577-1382975B7130}" srcId="{435FEFD8-2F8E-48B8-AAF7-64F162E78A0F}" destId="{B1B928CC-0D0B-4E44-9351-D7CA8F1D8139}" srcOrd="0" destOrd="0" parTransId="{1BA4C923-2FA1-456D-9AB1-9C6A8B39A1D1}" sibTransId="{061C090A-E5CE-47A4-98EA-3653F6A265CB}"/>
    <dgm:cxn modelId="{D97C9274-F3AA-4B40-8C9A-40442ED68834}" type="presOf" srcId="{B1B928CC-0D0B-4E44-9351-D7CA8F1D8139}" destId="{58F9F5C0-5282-4F43-BBDF-3AA5A6712E37}" srcOrd="0" destOrd="0" presId="urn:microsoft.com/office/officeart/2005/8/layout/vList2"/>
    <dgm:cxn modelId="{2DA30DD1-2045-43C7-BC9B-8B0A34E77C6A}" type="presOf" srcId="{E3B93F4F-5168-4B42-B5B9-AB471C207806}" destId="{05CABFBE-8281-42F9-9089-D27536481526}" srcOrd="0" destOrd="0" presId="urn:microsoft.com/office/officeart/2005/8/layout/vList2"/>
    <dgm:cxn modelId="{9485E543-2952-4917-9337-E7A8D0D674B7}" type="presOf" srcId="{435FEFD8-2F8E-48B8-AAF7-64F162E78A0F}" destId="{3C3F01FE-4368-4DED-AAB5-076C5E5705D9}" srcOrd="0" destOrd="0" presId="urn:microsoft.com/office/officeart/2005/8/layout/vList2"/>
    <dgm:cxn modelId="{B507E09A-B27D-44A9-9D06-89E93EF5769D}" type="presOf" srcId="{FEA93FE6-9C52-4B09-834A-3D26D66C2580}" destId="{26544A0B-6DAE-4E26-9015-349F3E2B9EE1}" srcOrd="0" destOrd="0" presId="urn:microsoft.com/office/officeart/2005/8/layout/vList2"/>
    <dgm:cxn modelId="{12529214-71A5-4788-866D-BBB26963E9CA}" srcId="{435FEFD8-2F8E-48B8-AAF7-64F162E78A0F}" destId="{E3B93F4F-5168-4B42-B5B9-AB471C207806}" srcOrd="3" destOrd="0" parTransId="{7348C053-5A62-4D76-82E0-9A82205D1D55}" sibTransId="{94AAAB70-FC12-45EF-957E-4F9A9590D1C7}"/>
    <dgm:cxn modelId="{B435B931-1ECB-4ADC-AF03-3C2252378529}" srcId="{B1B928CC-0D0B-4E44-9351-D7CA8F1D8139}" destId="{D2FCA144-900E-473E-BD1A-B7B1664017EC}" srcOrd="0" destOrd="0" parTransId="{BE2C6494-63DB-45A6-94A4-97375D6A881E}" sibTransId="{9F9F2F33-0634-44B4-AD1E-4D25705265D7}"/>
    <dgm:cxn modelId="{FB452685-B7EF-40CE-A2DF-59616A720755}" type="presOf" srcId="{2F5B8975-102E-40B3-B074-81A9E76BB876}" destId="{F36D27B2-C13F-4749-8A31-7C0A3D5E2CB3}" srcOrd="0" destOrd="0" presId="urn:microsoft.com/office/officeart/2005/8/layout/vList2"/>
    <dgm:cxn modelId="{6F966E1E-97FE-4FD9-A881-78EB3FE2487E}" type="presOf" srcId="{D2FCA144-900E-473E-BD1A-B7B1664017EC}" destId="{2A4755F8-4FB0-4367-A9F9-FEB4A82A3ED2}" srcOrd="0" destOrd="0" presId="urn:microsoft.com/office/officeart/2005/8/layout/vList2"/>
    <dgm:cxn modelId="{C78EC7BC-E14E-4320-A486-62821DB035DF}" type="presParOf" srcId="{3C3F01FE-4368-4DED-AAB5-076C5E5705D9}" destId="{58F9F5C0-5282-4F43-BBDF-3AA5A6712E37}" srcOrd="0" destOrd="0" presId="urn:microsoft.com/office/officeart/2005/8/layout/vList2"/>
    <dgm:cxn modelId="{CD04EC36-0498-4A40-A625-771C24370640}" type="presParOf" srcId="{3C3F01FE-4368-4DED-AAB5-076C5E5705D9}" destId="{2A4755F8-4FB0-4367-A9F9-FEB4A82A3ED2}" srcOrd="1" destOrd="0" presId="urn:microsoft.com/office/officeart/2005/8/layout/vList2"/>
    <dgm:cxn modelId="{A0292716-6196-49E3-89CC-546FC619FC89}" type="presParOf" srcId="{3C3F01FE-4368-4DED-AAB5-076C5E5705D9}" destId="{26544A0B-6DAE-4E26-9015-349F3E2B9EE1}" srcOrd="2" destOrd="0" presId="urn:microsoft.com/office/officeart/2005/8/layout/vList2"/>
    <dgm:cxn modelId="{F51873C2-54A8-4F77-864B-8D1316673F72}" type="presParOf" srcId="{3C3F01FE-4368-4DED-AAB5-076C5E5705D9}" destId="{DB9CB5E9-84E2-499F-A4C1-2F8C26162616}" srcOrd="3" destOrd="0" presId="urn:microsoft.com/office/officeart/2005/8/layout/vList2"/>
    <dgm:cxn modelId="{27C95B9B-C289-4BD6-B390-6D5A5E6DFDE6}" type="presParOf" srcId="{3C3F01FE-4368-4DED-AAB5-076C5E5705D9}" destId="{F36D27B2-C13F-4749-8A31-7C0A3D5E2CB3}" srcOrd="4" destOrd="0" presId="urn:microsoft.com/office/officeart/2005/8/layout/vList2"/>
    <dgm:cxn modelId="{29E6D7B1-69B4-4E67-874B-CC3028F9FDE3}" type="presParOf" srcId="{3C3F01FE-4368-4DED-AAB5-076C5E5705D9}" destId="{FA34EA3F-A939-4D4C-9F50-BF26DE9D5705}" srcOrd="5" destOrd="0" presId="urn:microsoft.com/office/officeart/2005/8/layout/vList2"/>
    <dgm:cxn modelId="{40252598-828B-4A1C-BE88-92AA35710607}" type="presParOf" srcId="{3C3F01FE-4368-4DED-AAB5-076C5E5705D9}" destId="{05CABFBE-8281-42F9-9089-D2753648152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06968A-6573-4801-82A1-43525095BCAA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A2C656-5726-4A68-BD68-5F63457E9AF5}">
      <dgm:prSet custT="1"/>
      <dgm:spPr/>
      <dgm:t>
        <a:bodyPr/>
        <a:lstStyle/>
        <a:p>
          <a:pPr rtl="0"/>
          <a:r>
            <a:rPr lang="ru-RU" sz="16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Дневник состоит из 3 блоков</a:t>
          </a:r>
          <a:endParaRPr lang="ru-RU" sz="16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11E138-A291-411C-BF0A-E2E0C924E4D5}" type="parTrans" cxnId="{067D5ED6-6242-4C6D-8EC6-0EA2B3FEF1A2}">
      <dgm:prSet/>
      <dgm:spPr/>
      <dgm:t>
        <a:bodyPr/>
        <a:lstStyle/>
        <a:p>
          <a:endParaRPr lang="ru-RU"/>
        </a:p>
      </dgm:t>
    </dgm:pt>
    <dgm:pt modelId="{8290CCBE-8268-4619-8E7F-4CE3CB113CCE}" type="sibTrans" cxnId="{067D5ED6-6242-4C6D-8EC6-0EA2B3FEF1A2}">
      <dgm:prSet/>
      <dgm:spPr/>
      <dgm:t>
        <a:bodyPr/>
        <a:lstStyle/>
        <a:p>
          <a:endParaRPr lang="ru-RU"/>
        </a:p>
      </dgm:t>
    </dgm:pt>
    <dgm:pt modelId="{77F5E6A7-F9DD-4AD0-9A3D-CD02A354EC00}" type="pres">
      <dgm:prSet presAssocID="{A206968A-6573-4801-82A1-43525095BCA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FF072B-0D47-4633-8BA6-5D8AFEC4CCCC}" type="pres">
      <dgm:prSet presAssocID="{F1A2C656-5726-4A68-BD68-5F63457E9AF5}" presName="composite" presStyleCnt="0"/>
      <dgm:spPr/>
    </dgm:pt>
    <dgm:pt modelId="{2D9546FE-643E-4B02-8A1E-D6860C0779E7}" type="pres">
      <dgm:prSet presAssocID="{F1A2C656-5726-4A68-BD68-5F63457E9AF5}" presName="imgShp" presStyleLbl="fgImgPlace1" presStyleIdx="0" presStyleCnt="1" custLinFactNeighborX="-59443" custLinFactNeighborY="-1111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0AF86EE-9480-455E-9B17-3FCBE1A6F460}" type="pres">
      <dgm:prSet presAssocID="{F1A2C656-5726-4A68-BD68-5F63457E9AF5}" presName="txShp" presStyleLbl="node1" presStyleIdx="0" presStyleCnt="1" custScaleX="142223" custScaleY="86726" custLinFactNeighborX="-29783" custLinFactNeighborY="-6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01366F-C3BC-48B4-9B50-FD7BD61C133B}" type="presOf" srcId="{F1A2C656-5726-4A68-BD68-5F63457E9AF5}" destId="{D0AF86EE-9480-455E-9B17-3FCBE1A6F460}" srcOrd="0" destOrd="0" presId="urn:microsoft.com/office/officeart/2005/8/layout/vList3#1"/>
    <dgm:cxn modelId="{7AC57A77-022A-4B00-AAA2-E59A71C6E09C}" type="presOf" srcId="{A206968A-6573-4801-82A1-43525095BCAA}" destId="{77F5E6A7-F9DD-4AD0-9A3D-CD02A354EC00}" srcOrd="0" destOrd="0" presId="urn:microsoft.com/office/officeart/2005/8/layout/vList3#1"/>
    <dgm:cxn modelId="{067D5ED6-6242-4C6D-8EC6-0EA2B3FEF1A2}" srcId="{A206968A-6573-4801-82A1-43525095BCAA}" destId="{F1A2C656-5726-4A68-BD68-5F63457E9AF5}" srcOrd="0" destOrd="0" parTransId="{7311E138-A291-411C-BF0A-E2E0C924E4D5}" sibTransId="{8290CCBE-8268-4619-8E7F-4CE3CB113CCE}"/>
    <dgm:cxn modelId="{5EE48769-D463-47DF-9BF7-5BB2D1D23D0E}" type="presParOf" srcId="{77F5E6A7-F9DD-4AD0-9A3D-CD02A354EC00}" destId="{49FF072B-0D47-4633-8BA6-5D8AFEC4CCCC}" srcOrd="0" destOrd="0" presId="urn:microsoft.com/office/officeart/2005/8/layout/vList3#1"/>
    <dgm:cxn modelId="{C310B9EC-3B25-4542-8C27-8CBF030FA824}" type="presParOf" srcId="{49FF072B-0D47-4633-8BA6-5D8AFEC4CCCC}" destId="{2D9546FE-643E-4B02-8A1E-D6860C0779E7}" srcOrd="0" destOrd="0" presId="urn:microsoft.com/office/officeart/2005/8/layout/vList3#1"/>
    <dgm:cxn modelId="{E355E37D-3EA1-458F-AFB6-8CD78B3EE1B4}" type="presParOf" srcId="{49FF072B-0D47-4633-8BA6-5D8AFEC4CCCC}" destId="{D0AF86EE-9480-455E-9B17-3FCBE1A6F46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9B3BB1-6A69-4A3E-9F06-666AC1ED2DC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FF06B4-D396-402F-B671-BB648727C1BE}">
      <dgm:prSet phldrT="[Текст]"/>
      <dgm:spPr/>
      <dgm:t>
        <a:bodyPr/>
        <a:lstStyle/>
        <a:p>
          <a:r>
            <a:rPr lang="ru-RU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Теория тхэквондо</a:t>
          </a:r>
          <a:endParaRPr lang="ru-RU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81C3C3-D2D2-498A-B1AA-A838401645D5}" type="parTrans" cxnId="{27220F22-D4F3-4D13-BF86-EBCA6DE37C7E}">
      <dgm:prSet/>
      <dgm:spPr/>
      <dgm:t>
        <a:bodyPr/>
        <a:lstStyle/>
        <a:p>
          <a:endParaRPr lang="ru-RU"/>
        </a:p>
      </dgm:t>
    </dgm:pt>
    <dgm:pt modelId="{766D8BDA-F536-4E90-8AD1-167C1854F6D7}" type="sibTrans" cxnId="{27220F22-D4F3-4D13-BF86-EBCA6DE37C7E}">
      <dgm:prSet/>
      <dgm:spPr/>
      <dgm:t>
        <a:bodyPr/>
        <a:lstStyle/>
        <a:p>
          <a:endParaRPr lang="ru-RU"/>
        </a:p>
      </dgm:t>
    </dgm:pt>
    <dgm:pt modelId="{FE53D36D-5930-4098-9607-3053080E9E1C}">
      <dgm:prSet phldrT="[Текст]"/>
      <dgm:spPr/>
      <dgm:t>
        <a:bodyPr/>
        <a:lstStyle/>
        <a:p>
          <a:r>
            <a:rPr lang="ru-RU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Спорт и здоровый образ жизни</a:t>
          </a:r>
          <a:endParaRPr lang="ru-RU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B53383-51F9-46B7-A4E6-65A795114C87}" type="parTrans" cxnId="{DD025B39-E0F9-4BC6-8EBE-3E3271298177}">
      <dgm:prSet/>
      <dgm:spPr/>
      <dgm:t>
        <a:bodyPr/>
        <a:lstStyle/>
        <a:p>
          <a:endParaRPr lang="ru-RU"/>
        </a:p>
      </dgm:t>
    </dgm:pt>
    <dgm:pt modelId="{CD3DD836-8996-4501-A6A3-2BE4D7595AFB}" type="sibTrans" cxnId="{DD025B39-E0F9-4BC6-8EBE-3E3271298177}">
      <dgm:prSet/>
      <dgm:spPr/>
      <dgm:t>
        <a:bodyPr/>
        <a:lstStyle/>
        <a:p>
          <a:endParaRPr lang="ru-RU"/>
        </a:p>
      </dgm:t>
    </dgm:pt>
    <dgm:pt modelId="{6E704EC3-8CBB-4E1C-BDB2-D2B00D35243C}">
      <dgm:prSet phldrT="[Текст]"/>
      <dgm:spPr/>
      <dgm:t>
        <a:bodyPr/>
        <a:lstStyle/>
        <a:p>
          <a:r>
            <a:rPr lang="ru-RU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Творчество</a:t>
          </a:r>
          <a:endParaRPr lang="ru-RU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60403B-B8F1-4DC1-9884-4CB7B6FFC155}" type="parTrans" cxnId="{C5940FC1-4520-4023-9408-07CD8D25DDE8}">
      <dgm:prSet/>
      <dgm:spPr/>
      <dgm:t>
        <a:bodyPr/>
        <a:lstStyle/>
        <a:p>
          <a:endParaRPr lang="ru-RU"/>
        </a:p>
      </dgm:t>
    </dgm:pt>
    <dgm:pt modelId="{2664714D-8583-4857-B575-B014677F207F}" type="sibTrans" cxnId="{C5940FC1-4520-4023-9408-07CD8D25DDE8}">
      <dgm:prSet/>
      <dgm:spPr/>
      <dgm:t>
        <a:bodyPr/>
        <a:lstStyle/>
        <a:p>
          <a:endParaRPr lang="ru-RU"/>
        </a:p>
      </dgm:t>
    </dgm:pt>
    <dgm:pt modelId="{58E1A1C8-51D8-4723-88CA-551D78F69F93}" type="pres">
      <dgm:prSet presAssocID="{E19B3BB1-6A69-4A3E-9F06-666AC1ED2DC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F69C29-543E-4387-90D1-A85F5D777CFE}" type="pres">
      <dgm:prSet presAssocID="{12FF06B4-D396-402F-B671-BB648727C1BE}" presName="parentLin" presStyleCnt="0"/>
      <dgm:spPr/>
    </dgm:pt>
    <dgm:pt modelId="{D3CB619F-8183-49FC-8A9D-9236AB014270}" type="pres">
      <dgm:prSet presAssocID="{12FF06B4-D396-402F-B671-BB648727C1B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C31BA5D-4BD1-417C-8BDA-B404DE27A6F4}" type="pres">
      <dgm:prSet presAssocID="{12FF06B4-D396-402F-B671-BB648727C1B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FD90F7-9721-4C36-B10E-1C6650513F07}" type="pres">
      <dgm:prSet presAssocID="{12FF06B4-D396-402F-B671-BB648727C1BE}" presName="negativeSpace" presStyleCnt="0"/>
      <dgm:spPr/>
    </dgm:pt>
    <dgm:pt modelId="{97088337-D294-480B-BEB8-6B0A25F1C286}" type="pres">
      <dgm:prSet presAssocID="{12FF06B4-D396-402F-B671-BB648727C1BE}" presName="childText" presStyleLbl="conFgAcc1" presStyleIdx="0" presStyleCnt="3">
        <dgm:presLayoutVars>
          <dgm:bulletEnabled val="1"/>
        </dgm:presLayoutVars>
      </dgm:prSet>
      <dgm:spPr/>
    </dgm:pt>
    <dgm:pt modelId="{84F33CFB-9D55-498B-98BA-20120999E2E3}" type="pres">
      <dgm:prSet presAssocID="{766D8BDA-F536-4E90-8AD1-167C1854F6D7}" presName="spaceBetweenRectangles" presStyleCnt="0"/>
      <dgm:spPr/>
    </dgm:pt>
    <dgm:pt modelId="{39C75D1B-E754-401F-B655-D87A424AE8E3}" type="pres">
      <dgm:prSet presAssocID="{FE53D36D-5930-4098-9607-3053080E9E1C}" presName="parentLin" presStyleCnt="0"/>
      <dgm:spPr/>
    </dgm:pt>
    <dgm:pt modelId="{AA8A22A4-3FA3-47F6-BBE5-581961380AF0}" type="pres">
      <dgm:prSet presAssocID="{FE53D36D-5930-4098-9607-3053080E9E1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655F595-8064-4D82-83A1-7BF7EEF6A2D9}" type="pres">
      <dgm:prSet presAssocID="{FE53D36D-5930-4098-9607-3053080E9E1C}" presName="parentText" presStyleLbl="node1" presStyleIdx="1" presStyleCnt="3" custScaleX="1110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9F50A-F28C-400C-8F7A-AE081669C2ED}" type="pres">
      <dgm:prSet presAssocID="{FE53D36D-5930-4098-9607-3053080E9E1C}" presName="negativeSpace" presStyleCnt="0"/>
      <dgm:spPr/>
    </dgm:pt>
    <dgm:pt modelId="{52127CB8-2000-4370-87A1-418E8789899E}" type="pres">
      <dgm:prSet presAssocID="{FE53D36D-5930-4098-9607-3053080E9E1C}" presName="childText" presStyleLbl="conFgAcc1" presStyleIdx="1" presStyleCnt="3">
        <dgm:presLayoutVars>
          <dgm:bulletEnabled val="1"/>
        </dgm:presLayoutVars>
      </dgm:prSet>
      <dgm:spPr/>
    </dgm:pt>
    <dgm:pt modelId="{83DB036D-6B76-465F-80B3-B1F9F491A378}" type="pres">
      <dgm:prSet presAssocID="{CD3DD836-8996-4501-A6A3-2BE4D7595AFB}" presName="spaceBetweenRectangles" presStyleCnt="0"/>
      <dgm:spPr/>
    </dgm:pt>
    <dgm:pt modelId="{B002A425-C2EE-43E9-A3DB-2D63DABEF26B}" type="pres">
      <dgm:prSet presAssocID="{6E704EC3-8CBB-4E1C-BDB2-D2B00D35243C}" presName="parentLin" presStyleCnt="0"/>
      <dgm:spPr/>
    </dgm:pt>
    <dgm:pt modelId="{9982DCD6-2105-42CA-81D3-B26C071D4137}" type="pres">
      <dgm:prSet presAssocID="{6E704EC3-8CBB-4E1C-BDB2-D2B00D35243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CAA9458-7C55-450C-B530-D912B8374357}" type="pres">
      <dgm:prSet presAssocID="{6E704EC3-8CBB-4E1C-BDB2-D2B00D35243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B5AE0-B712-4F3E-AECF-FF81EBF42A2D}" type="pres">
      <dgm:prSet presAssocID="{6E704EC3-8CBB-4E1C-BDB2-D2B00D35243C}" presName="negativeSpace" presStyleCnt="0"/>
      <dgm:spPr/>
    </dgm:pt>
    <dgm:pt modelId="{BB994A70-DE4D-45BE-B64B-09A10CD39083}" type="pres">
      <dgm:prSet presAssocID="{6E704EC3-8CBB-4E1C-BDB2-D2B00D35243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2B4F0C8-9F63-45E0-BE2F-1FB4AC3C10F9}" type="presOf" srcId="{12FF06B4-D396-402F-B671-BB648727C1BE}" destId="{D3CB619F-8183-49FC-8A9D-9236AB014270}" srcOrd="0" destOrd="0" presId="urn:microsoft.com/office/officeart/2005/8/layout/list1"/>
    <dgm:cxn modelId="{36200EE5-20DB-4525-A006-9C2AB319C795}" type="presOf" srcId="{6E704EC3-8CBB-4E1C-BDB2-D2B00D35243C}" destId="{9CAA9458-7C55-450C-B530-D912B8374357}" srcOrd="1" destOrd="0" presId="urn:microsoft.com/office/officeart/2005/8/layout/list1"/>
    <dgm:cxn modelId="{5C8C85DC-F6D5-4F9E-B4B0-7FFD298AAFC0}" type="presOf" srcId="{E19B3BB1-6A69-4A3E-9F06-666AC1ED2DC2}" destId="{58E1A1C8-51D8-4723-88CA-551D78F69F93}" srcOrd="0" destOrd="0" presId="urn:microsoft.com/office/officeart/2005/8/layout/list1"/>
    <dgm:cxn modelId="{293149F6-575E-4688-8ACD-C0E6C87C7AD0}" type="presOf" srcId="{6E704EC3-8CBB-4E1C-BDB2-D2B00D35243C}" destId="{9982DCD6-2105-42CA-81D3-B26C071D4137}" srcOrd="0" destOrd="0" presId="urn:microsoft.com/office/officeart/2005/8/layout/list1"/>
    <dgm:cxn modelId="{D1C30EAF-5A93-452E-9A87-F16E38A6E9E5}" type="presOf" srcId="{12FF06B4-D396-402F-B671-BB648727C1BE}" destId="{FC31BA5D-4BD1-417C-8BDA-B404DE27A6F4}" srcOrd="1" destOrd="0" presId="urn:microsoft.com/office/officeart/2005/8/layout/list1"/>
    <dgm:cxn modelId="{CCE447D1-B9E4-450F-97EE-D44E89A0EA57}" type="presOf" srcId="{FE53D36D-5930-4098-9607-3053080E9E1C}" destId="{7655F595-8064-4D82-83A1-7BF7EEF6A2D9}" srcOrd="1" destOrd="0" presId="urn:microsoft.com/office/officeart/2005/8/layout/list1"/>
    <dgm:cxn modelId="{C5940FC1-4520-4023-9408-07CD8D25DDE8}" srcId="{E19B3BB1-6A69-4A3E-9F06-666AC1ED2DC2}" destId="{6E704EC3-8CBB-4E1C-BDB2-D2B00D35243C}" srcOrd="2" destOrd="0" parTransId="{D760403B-B8F1-4DC1-9884-4CB7B6FFC155}" sibTransId="{2664714D-8583-4857-B575-B014677F207F}"/>
    <dgm:cxn modelId="{27220F22-D4F3-4D13-BF86-EBCA6DE37C7E}" srcId="{E19B3BB1-6A69-4A3E-9F06-666AC1ED2DC2}" destId="{12FF06B4-D396-402F-B671-BB648727C1BE}" srcOrd="0" destOrd="0" parTransId="{7A81C3C3-D2D2-498A-B1AA-A838401645D5}" sibTransId="{766D8BDA-F536-4E90-8AD1-167C1854F6D7}"/>
    <dgm:cxn modelId="{1B843B1B-DF0A-4E91-8E29-C552E0FBEADF}" type="presOf" srcId="{FE53D36D-5930-4098-9607-3053080E9E1C}" destId="{AA8A22A4-3FA3-47F6-BBE5-581961380AF0}" srcOrd="0" destOrd="0" presId="urn:microsoft.com/office/officeart/2005/8/layout/list1"/>
    <dgm:cxn modelId="{DD025B39-E0F9-4BC6-8EBE-3E3271298177}" srcId="{E19B3BB1-6A69-4A3E-9F06-666AC1ED2DC2}" destId="{FE53D36D-5930-4098-9607-3053080E9E1C}" srcOrd="1" destOrd="0" parTransId="{74B53383-51F9-46B7-A4E6-65A795114C87}" sibTransId="{CD3DD836-8996-4501-A6A3-2BE4D7595AFB}"/>
    <dgm:cxn modelId="{A4B510BF-FF95-44D0-829A-5E97557527F9}" type="presParOf" srcId="{58E1A1C8-51D8-4723-88CA-551D78F69F93}" destId="{41F69C29-543E-4387-90D1-A85F5D777CFE}" srcOrd="0" destOrd="0" presId="urn:microsoft.com/office/officeart/2005/8/layout/list1"/>
    <dgm:cxn modelId="{49CD56B4-3C2A-4698-AA54-2592E3F52E97}" type="presParOf" srcId="{41F69C29-543E-4387-90D1-A85F5D777CFE}" destId="{D3CB619F-8183-49FC-8A9D-9236AB014270}" srcOrd="0" destOrd="0" presId="urn:microsoft.com/office/officeart/2005/8/layout/list1"/>
    <dgm:cxn modelId="{4361501E-FDE5-4785-9E09-1E409E8BC15D}" type="presParOf" srcId="{41F69C29-543E-4387-90D1-A85F5D777CFE}" destId="{FC31BA5D-4BD1-417C-8BDA-B404DE27A6F4}" srcOrd="1" destOrd="0" presId="urn:microsoft.com/office/officeart/2005/8/layout/list1"/>
    <dgm:cxn modelId="{9ADAB10D-F9AC-47CF-AD73-4B7F95814695}" type="presParOf" srcId="{58E1A1C8-51D8-4723-88CA-551D78F69F93}" destId="{FCFD90F7-9721-4C36-B10E-1C6650513F07}" srcOrd="1" destOrd="0" presId="urn:microsoft.com/office/officeart/2005/8/layout/list1"/>
    <dgm:cxn modelId="{F0E663F1-E5C3-45CA-BF62-6F6390205FBF}" type="presParOf" srcId="{58E1A1C8-51D8-4723-88CA-551D78F69F93}" destId="{97088337-D294-480B-BEB8-6B0A25F1C286}" srcOrd="2" destOrd="0" presId="urn:microsoft.com/office/officeart/2005/8/layout/list1"/>
    <dgm:cxn modelId="{4A88DC2F-9055-46C7-8C1A-14833E9DDF2C}" type="presParOf" srcId="{58E1A1C8-51D8-4723-88CA-551D78F69F93}" destId="{84F33CFB-9D55-498B-98BA-20120999E2E3}" srcOrd="3" destOrd="0" presId="urn:microsoft.com/office/officeart/2005/8/layout/list1"/>
    <dgm:cxn modelId="{308D8B72-D9C8-4606-8B88-1E3613C0E72F}" type="presParOf" srcId="{58E1A1C8-51D8-4723-88CA-551D78F69F93}" destId="{39C75D1B-E754-401F-B655-D87A424AE8E3}" srcOrd="4" destOrd="0" presId="urn:microsoft.com/office/officeart/2005/8/layout/list1"/>
    <dgm:cxn modelId="{B1F647E8-1EB9-4A73-800E-E0820F6D85A9}" type="presParOf" srcId="{39C75D1B-E754-401F-B655-D87A424AE8E3}" destId="{AA8A22A4-3FA3-47F6-BBE5-581961380AF0}" srcOrd="0" destOrd="0" presId="urn:microsoft.com/office/officeart/2005/8/layout/list1"/>
    <dgm:cxn modelId="{6380B35B-FD5E-4DB7-9B7F-90A150CB919E}" type="presParOf" srcId="{39C75D1B-E754-401F-B655-D87A424AE8E3}" destId="{7655F595-8064-4D82-83A1-7BF7EEF6A2D9}" srcOrd="1" destOrd="0" presId="urn:microsoft.com/office/officeart/2005/8/layout/list1"/>
    <dgm:cxn modelId="{BE84C54C-717F-4754-A88C-1D1FF7D1A23F}" type="presParOf" srcId="{58E1A1C8-51D8-4723-88CA-551D78F69F93}" destId="{0B29F50A-F28C-400C-8F7A-AE081669C2ED}" srcOrd="5" destOrd="0" presId="urn:microsoft.com/office/officeart/2005/8/layout/list1"/>
    <dgm:cxn modelId="{332E7A7F-E9AF-482B-9C40-B08534617E6D}" type="presParOf" srcId="{58E1A1C8-51D8-4723-88CA-551D78F69F93}" destId="{52127CB8-2000-4370-87A1-418E8789899E}" srcOrd="6" destOrd="0" presId="urn:microsoft.com/office/officeart/2005/8/layout/list1"/>
    <dgm:cxn modelId="{32AA442E-117D-499D-82AE-92076E9CE9E7}" type="presParOf" srcId="{58E1A1C8-51D8-4723-88CA-551D78F69F93}" destId="{83DB036D-6B76-465F-80B3-B1F9F491A378}" srcOrd="7" destOrd="0" presId="urn:microsoft.com/office/officeart/2005/8/layout/list1"/>
    <dgm:cxn modelId="{1CCFF016-8D47-44FE-90EE-A21F693B39E1}" type="presParOf" srcId="{58E1A1C8-51D8-4723-88CA-551D78F69F93}" destId="{B002A425-C2EE-43E9-A3DB-2D63DABEF26B}" srcOrd="8" destOrd="0" presId="urn:microsoft.com/office/officeart/2005/8/layout/list1"/>
    <dgm:cxn modelId="{7931BF5E-F8B8-44B2-B660-11976BC95E2A}" type="presParOf" srcId="{B002A425-C2EE-43E9-A3DB-2D63DABEF26B}" destId="{9982DCD6-2105-42CA-81D3-B26C071D4137}" srcOrd="0" destOrd="0" presId="urn:microsoft.com/office/officeart/2005/8/layout/list1"/>
    <dgm:cxn modelId="{36C757AF-E513-4B73-A6AE-067CED4B6053}" type="presParOf" srcId="{B002A425-C2EE-43E9-A3DB-2D63DABEF26B}" destId="{9CAA9458-7C55-450C-B530-D912B8374357}" srcOrd="1" destOrd="0" presId="urn:microsoft.com/office/officeart/2005/8/layout/list1"/>
    <dgm:cxn modelId="{34942E17-4F26-44C5-895D-0A2B1CE11C11}" type="presParOf" srcId="{58E1A1C8-51D8-4723-88CA-551D78F69F93}" destId="{E8AB5AE0-B712-4F3E-AECF-FF81EBF42A2D}" srcOrd="9" destOrd="0" presId="urn:microsoft.com/office/officeart/2005/8/layout/list1"/>
    <dgm:cxn modelId="{031B8AB6-FF15-464D-A6E6-BC3A341A2833}" type="presParOf" srcId="{58E1A1C8-51D8-4723-88CA-551D78F69F93}" destId="{BB994A70-DE4D-45BE-B64B-09A10CD3908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F49577-0513-48C7-96C8-F88A62C45792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A1195BEB-E443-4458-8515-FAC711FABEFB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baseline="0" dirty="0" smtClean="0">
              <a:solidFill>
                <a:srgbClr val="000000"/>
              </a:solidFill>
              <a:latin typeface="Georgia" pitchFamily="18" charset="0"/>
            </a:rPr>
            <a:t>повышать качество выполнения комплекса упражнений разучиваемых на тренировке, которые впоследствии  закреплять домашним заданием</a:t>
          </a:r>
          <a:endParaRPr lang="ru-RU" sz="1400" b="1" baseline="0" dirty="0">
            <a:solidFill>
              <a:srgbClr val="000000"/>
            </a:solidFill>
          </a:endParaRPr>
        </a:p>
      </dgm:t>
    </dgm:pt>
    <dgm:pt modelId="{C9FB68A0-7DAA-45E4-A982-F0B038119268}" type="parTrans" cxnId="{64B8FAAD-C3CE-43B7-BF8F-070B6E83B1E7}">
      <dgm:prSet/>
      <dgm:spPr/>
      <dgm:t>
        <a:bodyPr/>
        <a:lstStyle/>
        <a:p>
          <a:endParaRPr lang="ru-RU"/>
        </a:p>
      </dgm:t>
    </dgm:pt>
    <dgm:pt modelId="{7A4FA05B-B568-47DD-8DA0-C397453B55C6}" type="sibTrans" cxnId="{64B8FAAD-C3CE-43B7-BF8F-070B6E83B1E7}">
      <dgm:prSet/>
      <dgm:spPr/>
      <dgm:t>
        <a:bodyPr/>
        <a:lstStyle/>
        <a:p>
          <a:endParaRPr lang="ru-RU"/>
        </a:p>
      </dgm:t>
    </dgm:pt>
    <dgm:pt modelId="{4FF864AD-4B04-415D-B96A-DFDF11AA8813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b="1" baseline="0" dirty="0" smtClean="0">
              <a:solidFill>
                <a:srgbClr val="000000"/>
              </a:solidFill>
              <a:latin typeface="Georgia" pitchFamily="18" charset="0"/>
            </a:rPr>
            <a:t>приобщать детей к регулярным занятиям спортом и физическому самовоспитанию</a:t>
          </a:r>
          <a:endParaRPr lang="ru-RU" sz="1200" b="1" baseline="0" dirty="0">
            <a:solidFill>
              <a:srgbClr val="000000"/>
            </a:solidFill>
          </a:endParaRPr>
        </a:p>
      </dgm:t>
    </dgm:pt>
    <dgm:pt modelId="{386FCCF4-343A-448A-9E79-CEFCD9C387E3}" type="parTrans" cxnId="{41B0F7E0-2D81-4622-B390-60442F17B3F1}">
      <dgm:prSet/>
      <dgm:spPr/>
      <dgm:t>
        <a:bodyPr/>
        <a:lstStyle/>
        <a:p>
          <a:endParaRPr lang="ru-RU"/>
        </a:p>
      </dgm:t>
    </dgm:pt>
    <dgm:pt modelId="{1E339C61-A28D-42D8-AFF4-297235972938}" type="sibTrans" cxnId="{41B0F7E0-2D81-4622-B390-60442F17B3F1}">
      <dgm:prSet/>
      <dgm:spPr/>
      <dgm:t>
        <a:bodyPr/>
        <a:lstStyle/>
        <a:p>
          <a:endParaRPr lang="ru-RU"/>
        </a:p>
      </dgm:t>
    </dgm:pt>
    <dgm:pt modelId="{EF7A22BE-BEB4-4BE2-B3C8-B2D3F36AE07A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b="1" baseline="0" dirty="0" smtClean="0">
              <a:solidFill>
                <a:srgbClr val="000000"/>
              </a:solidFill>
              <a:latin typeface="Georgia" pitchFamily="18" charset="0"/>
            </a:rPr>
            <a:t>повышает уровень физической подготовки юных спортсменов</a:t>
          </a:r>
          <a:endParaRPr lang="ru-RU" sz="1200" b="1" baseline="0" dirty="0">
            <a:solidFill>
              <a:srgbClr val="000000"/>
            </a:solidFill>
          </a:endParaRPr>
        </a:p>
      </dgm:t>
    </dgm:pt>
    <dgm:pt modelId="{6EF05912-7421-442B-8EF1-0D4A6523FE8B}" type="parTrans" cxnId="{5D657153-1B38-41AB-8E80-D3F72881CF8E}">
      <dgm:prSet/>
      <dgm:spPr/>
      <dgm:t>
        <a:bodyPr/>
        <a:lstStyle/>
        <a:p>
          <a:endParaRPr lang="ru-RU"/>
        </a:p>
      </dgm:t>
    </dgm:pt>
    <dgm:pt modelId="{15A84C1F-DC86-442D-AF11-7D80658196BC}" type="sibTrans" cxnId="{5D657153-1B38-41AB-8E80-D3F72881CF8E}">
      <dgm:prSet/>
      <dgm:spPr/>
      <dgm:t>
        <a:bodyPr/>
        <a:lstStyle/>
        <a:p>
          <a:endParaRPr lang="ru-RU"/>
        </a:p>
      </dgm:t>
    </dgm:pt>
    <dgm:pt modelId="{29D9DEF3-4E01-4A33-B0AE-277331F6DB70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b="1" i="1" baseline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Задачи  дневника</a:t>
          </a:r>
        </a:p>
        <a:p>
          <a:r>
            <a:rPr lang="ru-RU" sz="1800" b="1" i="1" baseline="0" dirty="0" err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тхэквондиста</a:t>
          </a:r>
          <a:endParaRPr lang="ru-RU" sz="1800" b="1" i="1" baseline="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gm:t>
    </dgm:pt>
    <dgm:pt modelId="{8B4914C7-09B3-499C-807A-F200DD84DCBC}" type="parTrans" cxnId="{26C3ABC2-6B20-4EEC-8B80-3CA5E805C15B}">
      <dgm:prSet/>
      <dgm:spPr/>
      <dgm:t>
        <a:bodyPr/>
        <a:lstStyle/>
        <a:p>
          <a:endParaRPr lang="ru-RU"/>
        </a:p>
      </dgm:t>
    </dgm:pt>
    <dgm:pt modelId="{D0C57D7D-259A-494B-A771-7D684AEC222A}" type="sibTrans" cxnId="{26C3ABC2-6B20-4EEC-8B80-3CA5E805C15B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AAC66405-89B9-4A69-8E22-C75DE0CF760D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baseline="0" dirty="0" smtClean="0">
              <a:solidFill>
                <a:srgbClr val="000000"/>
              </a:solidFill>
              <a:latin typeface="Georgia" pitchFamily="18" charset="0"/>
            </a:rPr>
            <a:t> ЦЕЛЬ - закрепить у детей устойчивый интерес к занятиям </a:t>
          </a:r>
          <a:r>
            <a:rPr lang="ru-RU" b="1" baseline="0" dirty="0" err="1" smtClean="0">
              <a:solidFill>
                <a:srgbClr val="000000"/>
              </a:solidFill>
              <a:latin typeface="Georgia" pitchFamily="18" charset="0"/>
            </a:rPr>
            <a:t>тхэквондо</a:t>
          </a:r>
          <a:endParaRPr lang="ru-RU" b="1" baseline="0" dirty="0">
            <a:solidFill>
              <a:srgbClr val="000000"/>
            </a:solidFill>
            <a:latin typeface="Georgia" pitchFamily="18" charset="0"/>
          </a:endParaRPr>
        </a:p>
      </dgm:t>
    </dgm:pt>
    <dgm:pt modelId="{34D2341C-3FD4-4ED2-AE9B-BB233CA8711A}" type="parTrans" cxnId="{DE84354C-4C58-452C-B0BD-01D9647C55BF}">
      <dgm:prSet/>
      <dgm:spPr/>
      <dgm:t>
        <a:bodyPr/>
        <a:lstStyle/>
        <a:p>
          <a:endParaRPr lang="ru-RU"/>
        </a:p>
      </dgm:t>
    </dgm:pt>
    <dgm:pt modelId="{FF2324BE-A41B-4B66-8D99-9169ECB1CE8F}" type="sibTrans" cxnId="{DE84354C-4C58-452C-B0BD-01D9647C55BF}">
      <dgm:prSet/>
      <dgm:spPr/>
      <dgm:t>
        <a:bodyPr/>
        <a:lstStyle/>
        <a:p>
          <a:endParaRPr lang="ru-RU"/>
        </a:p>
      </dgm:t>
    </dgm:pt>
    <dgm:pt modelId="{1DA6157B-9822-4AB0-A7A6-6F045D4E815D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b="1" baseline="0" dirty="0" smtClean="0">
              <a:solidFill>
                <a:srgbClr val="000000"/>
              </a:solidFill>
              <a:latin typeface="Georgia" pitchFamily="18" charset="0"/>
            </a:rPr>
            <a:t>помогать</a:t>
          </a:r>
          <a:r>
            <a:rPr lang="ru-RU" sz="1200" b="1" dirty="0" smtClean="0">
              <a:solidFill>
                <a:srgbClr val="000000"/>
              </a:solidFill>
              <a:latin typeface="Georgia" pitchFamily="18" charset="0"/>
            </a:rPr>
            <a:t> выражать свою индивидуальность, особенность, неповторимость через выполнение творческих заданий</a:t>
          </a:r>
          <a:endParaRPr lang="ru-RU" sz="1200" b="1" dirty="0">
            <a:solidFill>
              <a:srgbClr val="000000"/>
            </a:solidFill>
          </a:endParaRPr>
        </a:p>
      </dgm:t>
    </dgm:pt>
    <dgm:pt modelId="{06F9B20E-9A87-4DA0-A352-8354D935E745}" type="parTrans" cxnId="{898C82CE-2E9B-424D-9229-2A5835A9BFC5}">
      <dgm:prSet/>
      <dgm:spPr/>
      <dgm:t>
        <a:bodyPr/>
        <a:lstStyle/>
        <a:p>
          <a:endParaRPr lang="ru-RU"/>
        </a:p>
      </dgm:t>
    </dgm:pt>
    <dgm:pt modelId="{887E8951-D0C8-4FB6-A409-A8F679DA6E1C}" type="sibTrans" cxnId="{898C82CE-2E9B-424D-9229-2A5835A9BFC5}">
      <dgm:prSet/>
      <dgm:spPr/>
      <dgm:t>
        <a:bodyPr/>
        <a:lstStyle/>
        <a:p>
          <a:endParaRPr lang="ru-RU"/>
        </a:p>
      </dgm:t>
    </dgm:pt>
    <dgm:pt modelId="{D367B7A1-9974-4212-9AAF-F40561D214F0}" type="pres">
      <dgm:prSet presAssocID="{CFF49577-0513-48C7-96C8-F88A62C4579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631F81-83BB-4FE9-AE9E-798A7A411260}" type="pres">
      <dgm:prSet presAssocID="{CFF49577-0513-48C7-96C8-F88A62C45792}" presName="cycl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BE3CCE9D-5762-40DB-AD76-A9D91DA44DB8}" type="pres">
      <dgm:prSet presAssocID="{29D9DEF3-4E01-4A33-B0AE-277331F6DB70}" presName="nodeFirstNode" presStyleLbl="node1" presStyleIdx="0" presStyleCnt="6" custScaleX="116105" custRadScaleRad="123259" custRadScaleInc="1418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B88E45-CD68-49F6-9263-8B05CBFE3555}" type="pres">
      <dgm:prSet presAssocID="{D0C57D7D-259A-494B-A771-7D684AEC222A}" presName="sibTransFirstNode" presStyleLbl="bgShp" presStyleIdx="0" presStyleCnt="1" custLinFactNeighborX="-41923" custLinFactNeighborY="-24617"/>
      <dgm:spPr/>
      <dgm:t>
        <a:bodyPr/>
        <a:lstStyle/>
        <a:p>
          <a:endParaRPr lang="ru-RU"/>
        </a:p>
      </dgm:t>
    </dgm:pt>
    <dgm:pt modelId="{50399EC7-E7E2-42C7-9A5B-81A4C33E7BAB}" type="pres">
      <dgm:prSet presAssocID="{A1195BEB-E443-4458-8515-FAC711FABEFB}" presName="nodeFollowingNodes" presStyleLbl="node1" presStyleIdx="1" presStyleCnt="6" custScaleX="173679" custScaleY="106131" custRadScaleRad="92758" custRadScaleInc="230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57C57-7653-4DEA-A14E-1CB0435A2066}" type="pres">
      <dgm:prSet presAssocID="{1DA6157B-9822-4AB0-A7A6-6F045D4E815D}" presName="nodeFollowingNodes" presStyleLbl="node1" presStyleIdx="2" presStyleCnt="6" custRadScaleRad="127178" custRadScaleInc="-30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54645-7DE7-4C09-8171-CA1FACC500DB}" type="pres">
      <dgm:prSet presAssocID="{AAC66405-89B9-4A69-8E22-C75DE0CF760D}" presName="nodeFollowingNodes" presStyleLbl="node1" presStyleIdx="3" presStyleCnt="6" custRadScaleRad="90844" custRadScaleInc="-342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BE5BA-D16A-428B-9B3B-C66E45E040ED}" type="pres">
      <dgm:prSet presAssocID="{EF7A22BE-BEB4-4BE2-B3C8-B2D3F36AE07A}" presName="nodeFollowingNodes" presStyleLbl="node1" presStyleIdx="4" presStyleCnt="6" custRadScaleRad="94083" custRadScaleInc="20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0B8F14-D61A-43F7-9CE7-31C2A55FB4B4}" type="pres">
      <dgm:prSet presAssocID="{4FF864AD-4B04-415D-B96A-DFDF11AA8813}" presName="nodeFollowingNodes" presStyleLbl="node1" presStyleIdx="5" presStyleCnt="6" custRadScaleRad="93896" custRadScaleInc="-20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B0F7E0-2D81-4622-B390-60442F17B3F1}" srcId="{CFF49577-0513-48C7-96C8-F88A62C45792}" destId="{4FF864AD-4B04-415D-B96A-DFDF11AA8813}" srcOrd="5" destOrd="0" parTransId="{386FCCF4-343A-448A-9E79-CEFCD9C387E3}" sibTransId="{1E339C61-A28D-42D8-AFF4-297235972938}"/>
    <dgm:cxn modelId="{42A6F694-92CC-4D83-ABB6-9B23EF69344F}" type="presOf" srcId="{29D9DEF3-4E01-4A33-B0AE-277331F6DB70}" destId="{BE3CCE9D-5762-40DB-AD76-A9D91DA44DB8}" srcOrd="0" destOrd="0" presId="urn:microsoft.com/office/officeart/2005/8/layout/cycle3"/>
    <dgm:cxn modelId="{501BAE75-4812-48BF-B0E6-62EEE22BB7DB}" type="presOf" srcId="{AAC66405-89B9-4A69-8E22-C75DE0CF760D}" destId="{62454645-7DE7-4C09-8171-CA1FACC500DB}" srcOrd="0" destOrd="0" presId="urn:microsoft.com/office/officeart/2005/8/layout/cycle3"/>
    <dgm:cxn modelId="{DE84354C-4C58-452C-B0BD-01D9647C55BF}" srcId="{CFF49577-0513-48C7-96C8-F88A62C45792}" destId="{AAC66405-89B9-4A69-8E22-C75DE0CF760D}" srcOrd="3" destOrd="0" parTransId="{34D2341C-3FD4-4ED2-AE9B-BB233CA8711A}" sibTransId="{FF2324BE-A41B-4B66-8D99-9169ECB1CE8F}"/>
    <dgm:cxn modelId="{898C82CE-2E9B-424D-9229-2A5835A9BFC5}" srcId="{CFF49577-0513-48C7-96C8-F88A62C45792}" destId="{1DA6157B-9822-4AB0-A7A6-6F045D4E815D}" srcOrd="2" destOrd="0" parTransId="{06F9B20E-9A87-4DA0-A352-8354D935E745}" sibTransId="{887E8951-D0C8-4FB6-A409-A8F679DA6E1C}"/>
    <dgm:cxn modelId="{12F7C321-65A8-4191-9678-7A16285A63FE}" type="presOf" srcId="{D0C57D7D-259A-494B-A771-7D684AEC222A}" destId="{C6B88E45-CD68-49F6-9263-8B05CBFE3555}" srcOrd="0" destOrd="0" presId="urn:microsoft.com/office/officeart/2005/8/layout/cycle3"/>
    <dgm:cxn modelId="{8F24CD62-9367-460F-95AA-BF9F4F0F0B75}" type="presOf" srcId="{A1195BEB-E443-4458-8515-FAC711FABEFB}" destId="{50399EC7-E7E2-42C7-9A5B-81A4C33E7BAB}" srcOrd="0" destOrd="0" presId="urn:microsoft.com/office/officeart/2005/8/layout/cycle3"/>
    <dgm:cxn modelId="{38885ECA-357D-4F0E-BBDA-906816208F58}" type="presOf" srcId="{CFF49577-0513-48C7-96C8-F88A62C45792}" destId="{D367B7A1-9974-4212-9AAF-F40561D214F0}" srcOrd="0" destOrd="0" presId="urn:microsoft.com/office/officeart/2005/8/layout/cycle3"/>
    <dgm:cxn modelId="{26C3ABC2-6B20-4EEC-8B80-3CA5E805C15B}" srcId="{CFF49577-0513-48C7-96C8-F88A62C45792}" destId="{29D9DEF3-4E01-4A33-B0AE-277331F6DB70}" srcOrd="0" destOrd="0" parTransId="{8B4914C7-09B3-499C-807A-F200DD84DCBC}" sibTransId="{D0C57D7D-259A-494B-A771-7D684AEC222A}"/>
    <dgm:cxn modelId="{5D657153-1B38-41AB-8E80-D3F72881CF8E}" srcId="{CFF49577-0513-48C7-96C8-F88A62C45792}" destId="{EF7A22BE-BEB4-4BE2-B3C8-B2D3F36AE07A}" srcOrd="4" destOrd="0" parTransId="{6EF05912-7421-442B-8EF1-0D4A6523FE8B}" sibTransId="{15A84C1F-DC86-442D-AF11-7D80658196BC}"/>
    <dgm:cxn modelId="{3D6244E0-18CA-4C12-97F1-3D42B972AEAC}" type="presOf" srcId="{EF7A22BE-BEB4-4BE2-B3C8-B2D3F36AE07A}" destId="{499BE5BA-D16A-428B-9B3B-C66E45E040ED}" srcOrd="0" destOrd="0" presId="urn:microsoft.com/office/officeart/2005/8/layout/cycle3"/>
    <dgm:cxn modelId="{7A90B5C4-DF73-494A-A190-A95A3B80B982}" type="presOf" srcId="{1DA6157B-9822-4AB0-A7A6-6F045D4E815D}" destId="{66E57C57-7653-4DEA-A14E-1CB0435A2066}" srcOrd="0" destOrd="0" presId="urn:microsoft.com/office/officeart/2005/8/layout/cycle3"/>
    <dgm:cxn modelId="{64B8FAAD-C3CE-43B7-BF8F-070B6E83B1E7}" srcId="{CFF49577-0513-48C7-96C8-F88A62C45792}" destId="{A1195BEB-E443-4458-8515-FAC711FABEFB}" srcOrd="1" destOrd="0" parTransId="{C9FB68A0-7DAA-45E4-A982-F0B038119268}" sibTransId="{7A4FA05B-B568-47DD-8DA0-C397453B55C6}"/>
    <dgm:cxn modelId="{F5637679-860C-4789-9669-C24F62CD364E}" type="presOf" srcId="{4FF864AD-4B04-415D-B96A-DFDF11AA8813}" destId="{670B8F14-D61A-43F7-9CE7-31C2A55FB4B4}" srcOrd="0" destOrd="0" presId="urn:microsoft.com/office/officeart/2005/8/layout/cycle3"/>
    <dgm:cxn modelId="{FBE16A16-D847-4ED1-9D5E-78325F02FD9B}" type="presParOf" srcId="{D367B7A1-9974-4212-9AAF-F40561D214F0}" destId="{6D631F81-83BB-4FE9-AE9E-798A7A411260}" srcOrd="0" destOrd="0" presId="urn:microsoft.com/office/officeart/2005/8/layout/cycle3"/>
    <dgm:cxn modelId="{10B59D2A-3D92-4DC9-A46A-795523C2848C}" type="presParOf" srcId="{6D631F81-83BB-4FE9-AE9E-798A7A411260}" destId="{BE3CCE9D-5762-40DB-AD76-A9D91DA44DB8}" srcOrd="0" destOrd="0" presId="urn:microsoft.com/office/officeart/2005/8/layout/cycle3"/>
    <dgm:cxn modelId="{89648BB7-F667-420A-B3F0-13DF24FC6097}" type="presParOf" srcId="{6D631F81-83BB-4FE9-AE9E-798A7A411260}" destId="{C6B88E45-CD68-49F6-9263-8B05CBFE3555}" srcOrd="1" destOrd="0" presId="urn:microsoft.com/office/officeart/2005/8/layout/cycle3"/>
    <dgm:cxn modelId="{34FB11C3-2D4E-41F2-9DC8-5BEE57E94EA7}" type="presParOf" srcId="{6D631F81-83BB-4FE9-AE9E-798A7A411260}" destId="{50399EC7-E7E2-42C7-9A5B-81A4C33E7BAB}" srcOrd="2" destOrd="0" presId="urn:microsoft.com/office/officeart/2005/8/layout/cycle3"/>
    <dgm:cxn modelId="{55EEA214-5668-4548-A628-5A0840EBE159}" type="presParOf" srcId="{6D631F81-83BB-4FE9-AE9E-798A7A411260}" destId="{66E57C57-7653-4DEA-A14E-1CB0435A2066}" srcOrd="3" destOrd="0" presId="urn:microsoft.com/office/officeart/2005/8/layout/cycle3"/>
    <dgm:cxn modelId="{D2935C1E-C76F-41CD-AB96-073124421921}" type="presParOf" srcId="{6D631F81-83BB-4FE9-AE9E-798A7A411260}" destId="{62454645-7DE7-4C09-8171-CA1FACC500DB}" srcOrd="4" destOrd="0" presId="urn:microsoft.com/office/officeart/2005/8/layout/cycle3"/>
    <dgm:cxn modelId="{6080B12D-907A-4FDB-A68C-85F43D23AA86}" type="presParOf" srcId="{6D631F81-83BB-4FE9-AE9E-798A7A411260}" destId="{499BE5BA-D16A-428B-9B3B-C66E45E040ED}" srcOrd="5" destOrd="0" presId="urn:microsoft.com/office/officeart/2005/8/layout/cycle3"/>
    <dgm:cxn modelId="{36A05BF9-CBD7-4038-9BBB-67F50DF80214}" type="presParOf" srcId="{6D631F81-83BB-4FE9-AE9E-798A7A411260}" destId="{670B8F14-D61A-43F7-9CE7-31C2A55FB4B4}" srcOrd="6" destOrd="0" presId="urn:microsoft.com/office/officeart/2005/8/layout/cycle3"/>
  </dgm:cxnLst>
  <dgm:bg>
    <a:solidFill>
      <a:schemeClr val="accent1">
        <a:lumMod val="50000"/>
      </a:schemeClr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9F5C0-5282-4F43-BBDF-3AA5A6712E37}">
      <dsp:nvSpPr>
        <dsp:cNvPr id="0" name=""/>
        <dsp:cNvSpPr/>
      </dsp:nvSpPr>
      <dsp:spPr>
        <a:xfrm>
          <a:off x="142829" y="227453"/>
          <a:ext cx="8858341" cy="11594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БОУ ДО г.Омска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«Городской детский (юношеский) центр»</a:t>
          </a:r>
          <a:endParaRPr lang="ru-RU" sz="2400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9427" y="284051"/>
        <a:ext cx="8745145" cy="1046221"/>
      </dsp:txXfrm>
    </dsp:sp>
    <dsp:sp modelId="{2A4755F8-4FB0-4367-A9F9-FEB4A82A3ED2}">
      <dsp:nvSpPr>
        <dsp:cNvPr id="0" name=""/>
        <dsp:cNvSpPr/>
      </dsp:nvSpPr>
      <dsp:spPr>
        <a:xfrm>
          <a:off x="0" y="1211869"/>
          <a:ext cx="91440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81280" rIns="455168" bIns="8128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5000" kern="1200" dirty="0"/>
        </a:p>
      </dsp:txBody>
      <dsp:txXfrm>
        <a:off x="0" y="1211869"/>
        <a:ext cx="9144000" cy="1059840"/>
      </dsp:txXfrm>
    </dsp:sp>
    <dsp:sp modelId="{26544A0B-6DAE-4E26-9015-349F3E2B9EE1}">
      <dsp:nvSpPr>
        <dsp:cNvPr id="0" name=""/>
        <dsp:cNvSpPr/>
      </dsp:nvSpPr>
      <dsp:spPr>
        <a:xfrm>
          <a:off x="0" y="1771076"/>
          <a:ext cx="9144000" cy="16934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Тема проекта: ДНЕВНИК  ТХЭКВОНДИСТА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КАК  ОДНА ИЗ ФОРМ ИННОВАЦИОННЫХ ТЕХНОЛОГИЙ  В ОБРАЗОВАТЕЛЬНОМ ПРОЦЕССЕ</a:t>
          </a:r>
          <a:endParaRPr lang="ru-RU" sz="2400" b="1" i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2665" y="1853741"/>
        <a:ext cx="8978670" cy="1528076"/>
      </dsp:txXfrm>
    </dsp:sp>
    <dsp:sp modelId="{F36D27B2-C13F-4749-8A31-7C0A3D5E2CB3}">
      <dsp:nvSpPr>
        <dsp:cNvPr id="0" name=""/>
        <dsp:cNvSpPr/>
      </dsp:nvSpPr>
      <dsp:spPr>
        <a:xfrm>
          <a:off x="0" y="5329390"/>
          <a:ext cx="9144000" cy="13085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Разработчик: </a:t>
          </a:r>
          <a:r>
            <a:rPr lang="ru-RU" sz="2000" b="1" kern="1200" baseline="0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Сухинин</a:t>
          </a:r>
          <a:r>
            <a:rPr lang="ru-RU" sz="20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И.С., 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педагог дополнительного образования  </a:t>
          </a:r>
          <a:endParaRPr lang="ru-RU" sz="2000" b="1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877" y="5393267"/>
        <a:ext cx="9016246" cy="1180778"/>
      </dsp:txXfrm>
    </dsp:sp>
    <dsp:sp modelId="{05CABFBE-8281-42F9-9089-D27536481526}">
      <dsp:nvSpPr>
        <dsp:cNvPr id="0" name=""/>
        <dsp:cNvSpPr/>
      </dsp:nvSpPr>
      <dsp:spPr>
        <a:xfrm>
          <a:off x="0" y="3931074"/>
          <a:ext cx="9144000" cy="11632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Срок реализации проекта: учебный год</a:t>
          </a:r>
        </a:p>
      </dsp:txBody>
      <dsp:txXfrm>
        <a:off x="56786" y="3987860"/>
        <a:ext cx="9030428" cy="10496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F86EE-9480-455E-9B17-3FCBE1A6F460}">
      <dsp:nvSpPr>
        <dsp:cNvPr id="0" name=""/>
        <dsp:cNvSpPr/>
      </dsp:nvSpPr>
      <dsp:spPr>
        <a:xfrm rot="10800000">
          <a:off x="0" y="0"/>
          <a:ext cx="5202492" cy="5575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520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Дневник состоит из 3 блоков</a:t>
          </a:r>
          <a:endParaRPr lang="ru-RU" sz="1600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39399" y="0"/>
        <a:ext cx="5063093" cy="557597"/>
      </dsp:txXfrm>
    </dsp:sp>
    <dsp:sp modelId="{2D9546FE-643E-4B02-8A1E-D6860C0779E7}">
      <dsp:nvSpPr>
        <dsp:cNvPr id="0" name=""/>
        <dsp:cNvSpPr/>
      </dsp:nvSpPr>
      <dsp:spPr>
        <a:xfrm>
          <a:off x="217716" y="0"/>
          <a:ext cx="642942" cy="6429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88337-D294-480B-BEB8-6B0A25F1C286}">
      <dsp:nvSpPr>
        <dsp:cNvPr id="0" name=""/>
        <dsp:cNvSpPr/>
      </dsp:nvSpPr>
      <dsp:spPr>
        <a:xfrm>
          <a:off x="0" y="199715"/>
          <a:ext cx="635798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1BA5D-4BD1-417C-8BDA-B404DE27A6F4}">
      <dsp:nvSpPr>
        <dsp:cNvPr id="0" name=""/>
        <dsp:cNvSpPr/>
      </dsp:nvSpPr>
      <dsp:spPr>
        <a:xfrm>
          <a:off x="317899" y="7835"/>
          <a:ext cx="445058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222" tIns="0" rIns="168222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Теория тхэквондо</a:t>
          </a:r>
          <a:endParaRPr lang="ru-RU" sz="1300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6633" y="26569"/>
        <a:ext cx="4413119" cy="346292"/>
      </dsp:txXfrm>
    </dsp:sp>
    <dsp:sp modelId="{52127CB8-2000-4370-87A1-418E8789899E}">
      <dsp:nvSpPr>
        <dsp:cNvPr id="0" name=""/>
        <dsp:cNvSpPr/>
      </dsp:nvSpPr>
      <dsp:spPr>
        <a:xfrm>
          <a:off x="0" y="789395"/>
          <a:ext cx="635798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55F595-8064-4D82-83A1-7BF7EEF6A2D9}">
      <dsp:nvSpPr>
        <dsp:cNvPr id="0" name=""/>
        <dsp:cNvSpPr/>
      </dsp:nvSpPr>
      <dsp:spPr>
        <a:xfrm>
          <a:off x="317588" y="597515"/>
          <a:ext cx="493844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222" tIns="0" rIns="168222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Спорт и здоровый образ жизни</a:t>
          </a:r>
          <a:endParaRPr lang="ru-RU" sz="1300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6322" y="616249"/>
        <a:ext cx="4900972" cy="346292"/>
      </dsp:txXfrm>
    </dsp:sp>
    <dsp:sp modelId="{BB994A70-DE4D-45BE-B64B-09A10CD39083}">
      <dsp:nvSpPr>
        <dsp:cNvPr id="0" name=""/>
        <dsp:cNvSpPr/>
      </dsp:nvSpPr>
      <dsp:spPr>
        <a:xfrm>
          <a:off x="0" y="1379075"/>
          <a:ext cx="635798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A9458-7C55-450C-B530-D912B8374357}">
      <dsp:nvSpPr>
        <dsp:cNvPr id="0" name=""/>
        <dsp:cNvSpPr/>
      </dsp:nvSpPr>
      <dsp:spPr>
        <a:xfrm>
          <a:off x="317899" y="1187196"/>
          <a:ext cx="445058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222" tIns="0" rIns="168222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Творчество</a:t>
          </a:r>
          <a:endParaRPr lang="ru-RU" sz="1300" kern="120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6633" y="1205930"/>
        <a:ext cx="4413119" cy="3462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88E45-CD68-49F6-9263-8B05CBFE3555}">
      <dsp:nvSpPr>
        <dsp:cNvPr id="0" name=""/>
        <dsp:cNvSpPr/>
      </dsp:nvSpPr>
      <dsp:spPr>
        <a:xfrm>
          <a:off x="1398568" y="-26885"/>
          <a:ext cx="6826977" cy="6826977"/>
        </a:xfrm>
        <a:prstGeom prst="circularArrow">
          <a:avLst>
            <a:gd name="adj1" fmla="val 5274"/>
            <a:gd name="adj2" fmla="val 312630"/>
            <a:gd name="adj3" fmla="val 13915793"/>
            <a:gd name="adj4" fmla="val 17312264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3CCE9D-5762-40DB-AD76-A9D91DA44DB8}">
      <dsp:nvSpPr>
        <dsp:cNvPr id="0" name=""/>
        <dsp:cNvSpPr/>
      </dsp:nvSpPr>
      <dsp:spPr>
        <a:xfrm>
          <a:off x="6151089" y="1772819"/>
          <a:ext cx="3046083" cy="1311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baseline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Задачи  дневника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baseline="0" dirty="0" err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rPr>
            <a:t>тхэквондиста</a:t>
          </a:r>
          <a:endParaRPr lang="ru-RU" sz="1800" b="1" i="1" kern="1200" baseline="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itchFamily="18" charset="0"/>
          </a:endParaRPr>
        </a:p>
      </dsp:txBody>
      <dsp:txXfrm>
        <a:off x="6215125" y="1836855"/>
        <a:ext cx="2918011" cy="1183707"/>
      </dsp:txXfrm>
    </dsp:sp>
    <dsp:sp modelId="{50399EC7-E7E2-42C7-9A5B-81A4C33E7BAB}">
      <dsp:nvSpPr>
        <dsp:cNvPr id="0" name=""/>
        <dsp:cNvSpPr/>
      </dsp:nvSpPr>
      <dsp:spPr>
        <a:xfrm>
          <a:off x="2190636" y="5301220"/>
          <a:ext cx="4556570" cy="13922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rgbClr val="000000"/>
              </a:solidFill>
              <a:latin typeface="Georgia" pitchFamily="18" charset="0"/>
            </a:rPr>
            <a:t>повышать качество выполнения комплекса упражнений разучиваемых на тренировке, которые впоследствии  закреплять домашним заданием</a:t>
          </a:r>
          <a:endParaRPr lang="ru-RU" sz="1400" b="1" kern="1200" baseline="0" dirty="0">
            <a:solidFill>
              <a:srgbClr val="000000"/>
            </a:solidFill>
          </a:endParaRPr>
        </a:p>
      </dsp:txBody>
      <dsp:txXfrm>
        <a:off x="2258598" y="5369182"/>
        <a:ext cx="4420646" cy="1256280"/>
      </dsp:txXfrm>
    </dsp:sp>
    <dsp:sp modelId="{66E57C57-7653-4DEA-A14E-1CB0435A2066}">
      <dsp:nvSpPr>
        <dsp:cNvPr id="0" name=""/>
        <dsp:cNvSpPr/>
      </dsp:nvSpPr>
      <dsp:spPr>
        <a:xfrm>
          <a:off x="6511105" y="3645032"/>
          <a:ext cx="2623558" cy="1311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baseline="0" dirty="0" smtClean="0">
              <a:solidFill>
                <a:srgbClr val="000000"/>
              </a:solidFill>
              <a:latin typeface="Georgia" pitchFamily="18" charset="0"/>
            </a:rPr>
            <a:t>помогать</a:t>
          </a:r>
          <a:r>
            <a:rPr lang="ru-RU" sz="1200" b="1" kern="1200" dirty="0" smtClean="0">
              <a:solidFill>
                <a:srgbClr val="000000"/>
              </a:solidFill>
              <a:latin typeface="Georgia" pitchFamily="18" charset="0"/>
            </a:rPr>
            <a:t> выражать свою индивидуальность, особенность, неповторимость через выполнение творческих заданий</a:t>
          </a:r>
          <a:endParaRPr lang="ru-RU" sz="1200" b="1" kern="1200" dirty="0">
            <a:solidFill>
              <a:srgbClr val="000000"/>
            </a:solidFill>
          </a:endParaRPr>
        </a:p>
      </dsp:txBody>
      <dsp:txXfrm>
        <a:off x="6575141" y="3709068"/>
        <a:ext cx="2495486" cy="1183707"/>
      </dsp:txXfrm>
    </dsp:sp>
    <dsp:sp modelId="{62454645-7DE7-4C09-8171-CA1FACC500DB}">
      <dsp:nvSpPr>
        <dsp:cNvPr id="0" name=""/>
        <dsp:cNvSpPr/>
      </dsp:nvSpPr>
      <dsp:spPr>
        <a:xfrm>
          <a:off x="3270766" y="263034"/>
          <a:ext cx="2623558" cy="1311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baseline="0" dirty="0" smtClean="0">
              <a:solidFill>
                <a:srgbClr val="000000"/>
              </a:solidFill>
              <a:latin typeface="Georgia" pitchFamily="18" charset="0"/>
            </a:rPr>
            <a:t> ЦЕЛЬ - закрепить у детей устойчивый интерес к занятиям </a:t>
          </a:r>
          <a:r>
            <a:rPr lang="ru-RU" sz="1700" b="1" kern="1200" baseline="0" dirty="0" err="1" smtClean="0">
              <a:solidFill>
                <a:srgbClr val="000000"/>
              </a:solidFill>
              <a:latin typeface="Georgia" pitchFamily="18" charset="0"/>
            </a:rPr>
            <a:t>тхэквондо</a:t>
          </a:r>
          <a:endParaRPr lang="ru-RU" sz="1700" b="1" kern="1200" baseline="0" dirty="0">
            <a:solidFill>
              <a:srgbClr val="000000"/>
            </a:solidFill>
            <a:latin typeface="Georgia" pitchFamily="18" charset="0"/>
          </a:endParaRPr>
        </a:p>
      </dsp:txBody>
      <dsp:txXfrm>
        <a:off x="3334802" y="327070"/>
        <a:ext cx="2495486" cy="1183707"/>
      </dsp:txXfrm>
    </dsp:sp>
    <dsp:sp modelId="{499BE5BA-D16A-428B-9B3B-C66E45E040ED}">
      <dsp:nvSpPr>
        <dsp:cNvPr id="0" name=""/>
        <dsp:cNvSpPr/>
      </dsp:nvSpPr>
      <dsp:spPr>
        <a:xfrm>
          <a:off x="642970" y="3645016"/>
          <a:ext cx="2623558" cy="1311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baseline="0" dirty="0" smtClean="0">
              <a:solidFill>
                <a:srgbClr val="000000"/>
              </a:solidFill>
              <a:latin typeface="Georgia" pitchFamily="18" charset="0"/>
            </a:rPr>
            <a:t>повышает уровень физической подготовки юных спортсменов</a:t>
          </a:r>
          <a:endParaRPr lang="ru-RU" sz="1200" b="1" kern="1200" baseline="0" dirty="0">
            <a:solidFill>
              <a:srgbClr val="000000"/>
            </a:solidFill>
          </a:endParaRPr>
        </a:p>
      </dsp:txBody>
      <dsp:txXfrm>
        <a:off x="707006" y="3709052"/>
        <a:ext cx="2495486" cy="1183707"/>
      </dsp:txXfrm>
    </dsp:sp>
    <dsp:sp modelId="{670B8F14-D61A-43F7-9CE7-31C2A55FB4B4}">
      <dsp:nvSpPr>
        <dsp:cNvPr id="0" name=""/>
        <dsp:cNvSpPr/>
      </dsp:nvSpPr>
      <dsp:spPr>
        <a:xfrm>
          <a:off x="642962" y="1916831"/>
          <a:ext cx="2623558" cy="1311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baseline="0" dirty="0" smtClean="0">
              <a:solidFill>
                <a:srgbClr val="000000"/>
              </a:solidFill>
              <a:latin typeface="Georgia" pitchFamily="18" charset="0"/>
            </a:rPr>
            <a:t>приобщать детей к регулярным занятиям спортом и физическому самовоспитанию</a:t>
          </a:r>
          <a:endParaRPr lang="ru-RU" sz="1200" b="1" kern="1200" baseline="0" dirty="0">
            <a:solidFill>
              <a:srgbClr val="000000"/>
            </a:solidFill>
          </a:endParaRPr>
        </a:p>
      </dsp:txBody>
      <dsp:txXfrm>
        <a:off x="706998" y="1980867"/>
        <a:ext cx="2495486" cy="1183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84E43-82E2-476E-A30A-A6C1315EF792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C75DB-5278-4886-94F7-83A12B3F6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mail.ru/public/nZft/1KzHP1G1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6396977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1571604" y="2214554"/>
          <a:ext cx="5500726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2976" y="3000372"/>
          <a:ext cx="6357982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2910" y="285728"/>
            <a:ext cx="8143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Дневник тхэквондиста направлен на повышение учебной мотивации  и спортивных результатов детей, занимающихся тхэквондо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5072074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Целевая аудитория: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дети 5 – 7 лет, обучающиеся по ДООП физкультурно-спортивной направленности, стартового уровня «Юный самурай»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23134067"/>
              </p:ext>
            </p:extLst>
          </p:nvPr>
        </p:nvGraphicFramePr>
        <p:xfrm>
          <a:off x="-642974" y="0"/>
          <a:ext cx="978697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325468"/>
              </p:ext>
            </p:extLst>
          </p:nvPr>
        </p:nvGraphicFramePr>
        <p:xfrm>
          <a:off x="466214" y="1052736"/>
          <a:ext cx="8283009" cy="52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8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1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9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22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Время проведения</a:t>
                      </a:r>
                      <a:endParaRPr lang="ru-RU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Ресурсы</a:t>
                      </a:r>
                      <a:endParaRPr lang="ru-RU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25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Внедрение дневника тхэквондиста в образовательный процесс  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https://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cloud.mail.ru/public/nZft/1KzHP1G17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endParaRPr lang="ru-RU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 дополнительного образования, обучающийся,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родитель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30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Ведение дневника тхэквондиста: выполнение и проверка домашнего задания на занятиях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https://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cloud.mail.ru/public/nZft/1KzHP1G17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сентябрь - декабрь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 дополнительного образования, обучающийся,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родитель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9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Контрольное тестирование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 дополнительного образования, обучающийся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95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Ведение дневника тхэквондиста: выполнение и проверка домашнего задания на занятиях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https://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cloud.mail.ru/public/nZft/1KzHP1G17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январь-май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 дополнительного образования, обучающийся,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родитель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2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Контрольное тестирование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https://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cloud.mail.ru/public/nZft/1KzHP1G17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 дополнительного образования, обучающийся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28662" y="214290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Алгоритм реализации проекта  и задействованные ресурсы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715543334"/>
              </p:ext>
            </p:extLst>
          </p:nvPr>
        </p:nvGraphicFramePr>
        <p:xfrm>
          <a:off x="395536" y="1428736"/>
          <a:ext cx="8208912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14348" y="142853"/>
            <a:ext cx="7358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26 юных спортсменов, тестирующих дневник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тхэквондиста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20106_165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40814" y="2259586"/>
            <a:ext cx="4426871" cy="3453331"/>
          </a:xfrm>
        </p:spPr>
      </p:pic>
      <p:pic>
        <p:nvPicPr>
          <p:cNvPr id="5" name="Рисунок 4" descr="20220106_165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467122" y="2309742"/>
            <a:ext cx="3143273" cy="23574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629" y="404664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Дневник тхэквондиста может быть рекомендован педагогам дополнительного образования, реализующим ДООП физкультурно-спортивной направленности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60031" y="5276357"/>
            <a:ext cx="39403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 :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Сухинин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Илья Сергеевич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Тел: 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8-951-415-16-53</a:t>
            </a:r>
          </a:p>
          <a:p>
            <a:r>
              <a:rPr lang="en-US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/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rth_59@mail.ru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фотографию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rgbClr val="6D96C7"/>
      </a:dk1>
      <a:lt1>
        <a:srgbClr val="6D96C7"/>
      </a:lt1>
      <a:dk2>
        <a:srgbClr val="6D96C7"/>
      </a:dk2>
      <a:lt2>
        <a:srgbClr val="6D96C7"/>
      </a:lt2>
      <a:accent1>
        <a:srgbClr val="B8CCE4"/>
      </a:accent1>
      <a:accent2>
        <a:srgbClr val="B8CCE4"/>
      </a:accent2>
      <a:accent3>
        <a:srgbClr val="B8CCE4"/>
      </a:accent3>
      <a:accent4>
        <a:srgbClr val="B8CCE4"/>
      </a:accent4>
      <a:accent5>
        <a:srgbClr val="B8CCE4"/>
      </a:accent5>
      <a:accent6>
        <a:srgbClr val="B8CCE4"/>
      </a:accent6>
      <a:hlink>
        <a:srgbClr val="1C314A"/>
      </a:hlink>
      <a:folHlink>
        <a:srgbClr val="38629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247</Words>
  <Application>Microsoft Office PowerPoint</Application>
  <PresentationFormat>Экран (4:3)</PresentationFormat>
  <Paragraphs>57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Сухинина Юлия Александровна</dc:creator>
  <cp:lastModifiedBy>ГорДЮЦ</cp:lastModifiedBy>
  <cp:revision>101</cp:revision>
  <dcterms:created xsi:type="dcterms:W3CDTF">2021-12-20T03:05:00Z</dcterms:created>
  <dcterms:modified xsi:type="dcterms:W3CDTF">2022-11-16T07:54:36Z</dcterms:modified>
</cp:coreProperties>
</file>