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5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62" autoAdjust="0"/>
  </p:normalViewPr>
  <p:slideViewPr>
    <p:cSldViewPr>
      <p:cViewPr>
        <p:scale>
          <a:sx n="104" d="100"/>
          <a:sy n="104" d="100"/>
        </p:scale>
        <p:origin x="-9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Черданцев Евгений\Desktop\Мама\2020\Апрель\Никто не забыт\1 картин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39752" y="4005064"/>
            <a:ext cx="59766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bg1"/>
                </a:solidFill>
              </a:rPr>
              <a:t>Подготовила: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педагог дополнительного образования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БОУ ДО г. Омска «ГорДЮЦ</a:t>
            </a:r>
            <a:r>
              <a:rPr lang="ru-RU" dirty="0" smtClean="0">
                <a:solidFill>
                  <a:schemeClr val="bg1"/>
                </a:solidFill>
              </a:rPr>
              <a:t>» </a:t>
            </a:r>
            <a:endParaRPr lang="ru-RU" dirty="0">
              <a:solidFill>
                <a:schemeClr val="bg1"/>
              </a:solidFill>
            </a:endParaRPr>
          </a:p>
          <a:p>
            <a:pPr algn="r"/>
            <a:r>
              <a:rPr lang="ru-RU" dirty="0" err="1" smtClean="0">
                <a:solidFill>
                  <a:schemeClr val="bg1"/>
                </a:solidFill>
              </a:rPr>
              <a:t>Черданцева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Лидия Степановна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403648" y="1228110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(Модуль «Я - патриот» по программе «Мы – будущее России!»)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738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" y="8486"/>
            <a:ext cx="9138533" cy="6853900"/>
          </a:xfrm>
        </p:spPr>
      </p:pic>
    </p:spTree>
    <p:extLst>
      <p:ext uri="{BB962C8B-B14F-4D97-AF65-F5344CB8AC3E}">
        <p14:creationId xmlns:p14="http://schemas.microsoft.com/office/powerpoint/2010/main" val="3106851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1" y="8610"/>
            <a:ext cx="5042863" cy="6849390"/>
          </a:xfrm>
        </p:spPr>
      </p:pic>
    </p:spTree>
    <p:extLst>
      <p:ext uri="{BB962C8B-B14F-4D97-AF65-F5344CB8AC3E}">
        <p14:creationId xmlns:p14="http://schemas.microsoft.com/office/powerpoint/2010/main" val="1992466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Черданцев Евгений\Desktop\Мама\2020\Апрель\Никто не забыт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88640"/>
            <a:ext cx="9153121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616530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Рассмотри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576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9137319" cy="6453336"/>
          </a:xfrm>
        </p:spPr>
      </p:pic>
      <p:sp>
        <p:nvSpPr>
          <p:cNvPr id="3" name="TextBox 2"/>
          <p:cNvSpPr txBox="1"/>
          <p:nvPr/>
        </p:nvSpPr>
        <p:spPr>
          <a:xfrm>
            <a:off x="6983760" y="141277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Прочитайте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822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9127370" cy="6453336"/>
          </a:xfrm>
        </p:spPr>
      </p:pic>
    </p:spTree>
    <p:extLst>
      <p:ext uri="{BB962C8B-B14F-4D97-AF65-F5344CB8AC3E}">
        <p14:creationId xmlns:p14="http://schemas.microsoft.com/office/powerpoint/2010/main" val="3106851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3" y="14720"/>
            <a:ext cx="9098197" cy="6823648"/>
          </a:xfrm>
        </p:spPr>
      </p:pic>
    </p:spTree>
    <p:extLst>
      <p:ext uri="{BB962C8B-B14F-4D97-AF65-F5344CB8AC3E}">
        <p14:creationId xmlns:p14="http://schemas.microsoft.com/office/powerpoint/2010/main" val="3106851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9135481" cy="6525344"/>
          </a:xfrm>
        </p:spPr>
      </p:pic>
      <p:sp>
        <p:nvSpPr>
          <p:cNvPr id="3" name="TextBox 2"/>
          <p:cNvSpPr txBox="1"/>
          <p:nvPr/>
        </p:nvSpPr>
        <p:spPr>
          <a:xfrm>
            <a:off x="6228184" y="5949280"/>
            <a:ext cx="2915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Раскрась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106851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1682"/>
            <a:ext cx="4824536" cy="6816318"/>
          </a:xfrm>
        </p:spPr>
      </p:pic>
    </p:spTree>
    <p:extLst>
      <p:ext uri="{BB962C8B-B14F-4D97-AF65-F5344CB8AC3E}">
        <p14:creationId xmlns:p14="http://schemas.microsoft.com/office/powerpoint/2010/main" val="3106851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0"/>
            <a:ext cx="5256584" cy="6858000"/>
          </a:xfrm>
        </p:spPr>
      </p:pic>
    </p:spTree>
    <p:extLst>
      <p:ext uri="{BB962C8B-B14F-4D97-AF65-F5344CB8AC3E}">
        <p14:creationId xmlns:p14="http://schemas.microsoft.com/office/powerpoint/2010/main" val="3106851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784976" cy="6588732"/>
          </a:xfrm>
        </p:spPr>
      </p:pic>
    </p:spTree>
    <p:extLst>
      <p:ext uri="{BB962C8B-B14F-4D97-AF65-F5344CB8AC3E}">
        <p14:creationId xmlns:p14="http://schemas.microsoft.com/office/powerpoint/2010/main" val="31068514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20</Words>
  <Application>Microsoft Office PowerPoint</Application>
  <PresentationFormat>Экран (4:3)</PresentationFormat>
  <Paragraphs>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Черданцев Евгений</dc:creator>
  <cp:lastModifiedBy>xxx0415</cp:lastModifiedBy>
  <cp:revision>5</cp:revision>
  <dcterms:created xsi:type="dcterms:W3CDTF">2020-04-25T07:46:15Z</dcterms:created>
  <dcterms:modified xsi:type="dcterms:W3CDTF">2020-04-27T05:06:00Z</dcterms:modified>
</cp:coreProperties>
</file>