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4" d="100"/>
          <a:sy n="94" d="100"/>
        </p:scale>
        <p:origin x="-84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95150-4FD7-4802-B0EB-D52217513A72}" type="datetime1">
              <a:rPr lang="en-US" smtClean="0"/>
              <a:pPr/>
              <a:t>4/7/2016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DD0FD-55B0-48C4-8AF2-8A69533EDFC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50711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1895A-832A-4167-BE9B-7448CA062309}" type="datetime1">
              <a:rPr lang="en-US" smtClean="0"/>
              <a:pPr/>
              <a:t>4/7/2016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DD0FD-55B0-48C4-8AF2-8A69533EDF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2573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571FF-D602-4BB6-9683-7A1E909D4296}" type="datetime1">
              <a:rPr lang="en-US" smtClean="0"/>
              <a:pPr/>
              <a:t>4/7/2016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DD0FD-55B0-48C4-8AF2-8A69533EDF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5060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92BEB-5202-498C-89F7-BBD3BEE1B887}" type="datetime1">
              <a:rPr lang="en-US" smtClean="0"/>
              <a:pPr/>
              <a:t>4/7/2016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DD0FD-55B0-48C4-8AF2-8A69533EDF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2988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2B6C6-10FF-4510-A888-F0B9C6A788B0}" type="datetime1">
              <a:rPr lang="en-US" smtClean="0"/>
              <a:pPr/>
              <a:t>4/7/2016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DD0FD-55B0-48C4-8AF2-8A69533EDF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8785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47B31-A4E1-4FCE-8661-5EC33A675437}" type="datetime1">
              <a:rPr lang="en-US" smtClean="0"/>
              <a:pPr/>
              <a:t>4/7/2016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DD0FD-55B0-48C4-8AF2-8A69533EDF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391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D832D-B7F8-4A85-B115-3F84BE9AC26D}" type="datetime1">
              <a:rPr lang="en-US" smtClean="0"/>
              <a:pPr/>
              <a:t>4/7/2016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DD0FD-55B0-48C4-8AF2-8A69533EDF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4445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B34F3-05F7-41C1-B84E-68CE2E00C83C}" type="datetime1">
              <a:rPr lang="en-US" smtClean="0"/>
              <a:pPr/>
              <a:t>4/7/2016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DD0FD-55B0-48C4-8AF2-8A69533EDF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689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47F82-2B2E-4837-B3AB-C94C672FBECB}" type="datetime1">
              <a:rPr lang="en-US" smtClean="0"/>
              <a:pPr/>
              <a:t>4/7/2016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DD0FD-55B0-48C4-8AF2-8A69533EDF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2604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57738-F4B0-48EA-9B71-E0F723F8BF6C}" type="datetime1">
              <a:rPr lang="en-US" smtClean="0"/>
              <a:pPr/>
              <a:t>4/7/2016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DD0FD-55B0-48C4-8AF2-8A69533EDF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6650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0D5EF-7D26-425F-8C45-B9312ACE18BC}" type="datetime1">
              <a:rPr lang="en-US" smtClean="0"/>
              <a:pPr/>
              <a:t>4/7/2016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DD0FD-55B0-48C4-8AF2-8A69533EDF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4910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909345-DEE0-4B07-8E32-441AC9DA095E}" type="datetime1">
              <a:rPr lang="en-US" smtClean="0"/>
              <a:pPr/>
              <a:t>4/7/2016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6DD0FD-55B0-48C4-8AF2-8A69533EDFC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7355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46" t="32674"/>
          <a:stretch/>
        </p:blipFill>
        <p:spPr>
          <a:xfrm>
            <a:off x="5561856" y="2182167"/>
            <a:ext cx="3275856" cy="25004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476673"/>
            <a:ext cx="8514184" cy="1008112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«Здоровье нации в наших руках»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1268760"/>
            <a:ext cx="8352928" cy="108012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008080"/>
                </a:solidFill>
              </a:rPr>
              <a:t>6 апреля</a:t>
            </a:r>
          </a:p>
          <a:p>
            <a:r>
              <a:rPr lang="en-US" sz="2400" b="1" dirty="0" smtClean="0">
                <a:solidFill>
                  <a:srgbClr val="008080"/>
                </a:solidFill>
              </a:rPr>
              <a:t>II </a:t>
            </a:r>
            <a:r>
              <a:rPr lang="ru-RU" sz="2400" b="1" dirty="0" smtClean="0">
                <a:solidFill>
                  <a:srgbClr val="008080"/>
                </a:solidFill>
              </a:rPr>
              <a:t>Конкурс детских проектов «Быть здоровым я хочу!»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83568" y="4941168"/>
            <a:ext cx="8280920" cy="17912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90488">
              <a:spcBef>
                <a:spcPct val="20000"/>
              </a:spcBef>
              <a:tabLst>
                <a:tab pos="180975" algn="l"/>
                <a:tab pos="361950" algn="l"/>
              </a:tabLst>
            </a:pPr>
            <a:r>
              <a:rPr lang="ru-RU" sz="2400" b="1" dirty="0">
                <a:solidFill>
                  <a:srgbClr val="008080"/>
                </a:solidFill>
              </a:rPr>
              <a:t>Номинации:</a:t>
            </a:r>
          </a:p>
          <a:p>
            <a:pPr lvl="0" indent="90488">
              <a:spcBef>
                <a:spcPct val="20000"/>
              </a:spcBef>
              <a:tabLst>
                <a:tab pos="180975" algn="l"/>
                <a:tab pos="361950" algn="l"/>
              </a:tabLst>
            </a:pPr>
            <a:r>
              <a:rPr lang="ru-RU" sz="2400" b="1" dirty="0">
                <a:solidFill>
                  <a:srgbClr val="008080"/>
                </a:solidFill>
              </a:rPr>
              <a:t>•	«Планета здоровья». </a:t>
            </a:r>
          </a:p>
          <a:p>
            <a:pPr lvl="0" indent="90488">
              <a:spcBef>
                <a:spcPct val="20000"/>
              </a:spcBef>
              <a:tabLst>
                <a:tab pos="180975" algn="l"/>
                <a:tab pos="361950" algn="l"/>
              </a:tabLst>
            </a:pPr>
            <a:r>
              <a:rPr lang="ru-RU" sz="2400" b="1" dirty="0">
                <a:solidFill>
                  <a:srgbClr val="008080"/>
                </a:solidFill>
              </a:rPr>
              <a:t>•	«Моя активная семья!»</a:t>
            </a:r>
          </a:p>
          <a:p>
            <a:pPr lvl="0" indent="90488">
              <a:spcBef>
                <a:spcPct val="20000"/>
              </a:spcBef>
              <a:tabLst>
                <a:tab pos="180975" algn="l"/>
                <a:tab pos="361950" algn="l"/>
              </a:tabLst>
            </a:pPr>
            <a:r>
              <a:rPr lang="ru-RU" sz="2400" b="1" dirty="0">
                <a:solidFill>
                  <a:srgbClr val="008080"/>
                </a:solidFill>
              </a:rPr>
              <a:t> •	«Герои спорта»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52" t="17954"/>
          <a:stretch/>
        </p:blipFill>
        <p:spPr>
          <a:xfrm>
            <a:off x="4283968" y="4293096"/>
            <a:ext cx="3096344" cy="233930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023" r="3467"/>
          <a:stretch/>
        </p:blipFill>
        <p:spPr>
          <a:xfrm>
            <a:off x="251520" y="2182167"/>
            <a:ext cx="4248472" cy="257385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907621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2424" y="3897122"/>
            <a:ext cx="3655919" cy="274193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9865" y="1116194"/>
            <a:ext cx="3707904" cy="27809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475928" y="116632"/>
            <a:ext cx="8208912" cy="90848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dirty="0" smtClean="0">
                <a:solidFill>
                  <a:srgbClr val="008080"/>
                </a:solidFill>
              </a:rPr>
              <a:t>Победители конкурса</a:t>
            </a:r>
            <a:endParaRPr lang="ru-RU" sz="2800" dirty="0">
              <a:solidFill>
                <a:srgbClr val="008080"/>
              </a:solidFill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5303834" y="3049362"/>
            <a:ext cx="3635896" cy="75927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dirty="0" err="1" smtClean="0">
                <a:solidFill>
                  <a:schemeClr val="bg1"/>
                </a:solidFill>
              </a:rPr>
              <a:t>Кубрина</a:t>
            </a:r>
            <a:r>
              <a:rPr lang="ru-RU" sz="2800" dirty="0" smtClean="0">
                <a:solidFill>
                  <a:schemeClr val="bg1"/>
                </a:solidFill>
              </a:rPr>
              <a:t> Ксения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09003" y="5838077"/>
            <a:ext cx="3635896" cy="759275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schemeClr val="bg1"/>
                </a:solidFill>
              </a:rPr>
              <a:t>Дорошенко Федор</a:t>
            </a:r>
            <a:endParaRPr lang="ru-RU" sz="2800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9" r="5979"/>
          <a:stretch>
            <a:fillRect/>
          </a:stretch>
        </p:blipFill>
        <p:spPr bwMode="auto">
          <a:xfrm>
            <a:off x="251520" y="1268760"/>
            <a:ext cx="3946989" cy="2960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395536" y="3429000"/>
            <a:ext cx="3240360" cy="64807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dirty="0" smtClean="0">
                <a:solidFill>
                  <a:schemeClr val="bg1"/>
                </a:solidFill>
              </a:rPr>
              <a:t>Мастерских Дарья</a:t>
            </a:r>
            <a:endParaRPr lang="ru-RU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5398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168</TotalTime>
  <Words>30</Words>
  <Application>Microsoft Office PowerPoint</Application>
  <PresentationFormat>Экран (4:3)</PresentationFormat>
  <Paragraphs>11</Paragraphs>
  <Slides>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Тема Office</vt:lpstr>
      <vt:lpstr>«Здоровье нации в наших руках»</vt:lpstr>
      <vt:lpstr>Дорошенко Федор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Открытие кампании  «Здоровье – путь к успеху»</dc:title>
  <dc:creator>Светлана</dc:creator>
  <cp:lastModifiedBy>Сидоренко Иван</cp:lastModifiedBy>
  <cp:revision>15</cp:revision>
  <dcterms:created xsi:type="dcterms:W3CDTF">2016-04-04T09:49:04Z</dcterms:created>
  <dcterms:modified xsi:type="dcterms:W3CDTF">2016-04-07T10:52:43Z</dcterms:modified>
</cp:coreProperties>
</file>